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4"/>
  </p:sldMasterIdLst>
  <p:notesMasterIdLst>
    <p:notesMasterId r:id="rId22"/>
  </p:notesMasterIdLst>
  <p:handoutMasterIdLst>
    <p:handoutMasterId r:id="rId23"/>
  </p:handoutMasterIdLst>
  <p:sldIdLst>
    <p:sldId id="275" r:id="rId5"/>
    <p:sldId id="278" r:id="rId6"/>
    <p:sldId id="262" r:id="rId7"/>
    <p:sldId id="279" r:id="rId8"/>
    <p:sldId id="272" r:id="rId9"/>
    <p:sldId id="261" r:id="rId10"/>
    <p:sldId id="270" r:id="rId11"/>
    <p:sldId id="269" r:id="rId12"/>
    <p:sldId id="268" r:id="rId13"/>
    <p:sldId id="271" r:id="rId14"/>
    <p:sldId id="274" r:id="rId15"/>
    <p:sldId id="273" r:id="rId16"/>
    <p:sldId id="266" r:id="rId17"/>
    <p:sldId id="276" r:id="rId18"/>
    <p:sldId id="264" r:id="rId19"/>
    <p:sldId id="280" r:id="rId20"/>
    <p:sldId id="281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090A"/>
    <a:srgbClr val="F67D1D"/>
    <a:srgbClr val="FEBE0A"/>
    <a:srgbClr val="F8BB27"/>
    <a:srgbClr val="B7272D"/>
    <a:srgbClr val="EF7C29"/>
    <a:srgbClr val="FFD012"/>
    <a:srgbClr val="DF282D"/>
    <a:srgbClr val="B5262C"/>
    <a:srgbClr val="EE99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F43B05-22C5-894F-8FE3-F86F959AD747}" v="6" dt="2026-01-08T07:19:58.6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84150" autoAdjust="0"/>
  </p:normalViewPr>
  <p:slideViewPr>
    <p:cSldViewPr snapToGrid="0">
      <p:cViewPr varScale="1">
        <p:scale>
          <a:sx n="107" d="100"/>
          <a:sy n="107" d="100"/>
        </p:scale>
        <p:origin x="1776" y="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2692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ll Robertson" userId="1207217849_tp_box_2" providerId="OAuth2" clId="{FD3CCC4E-862B-556C-A62C-C1636584CB23}"/>
    <pc:docChg chg="custSel addSld delSld modSld">
      <pc:chgData name="Will Robertson" userId="1207217849_tp_box_2" providerId="OAuth2" clId="{FD3CCC4E-862B-556C-A62C-C1636584CB23}" dt="2026-01-08T07:19:59.483" v="34" actId="20577"/>
      <pc:docMkLst>
        <pc:docMk/>
      </pc:docMkLst>
      <pc:sldChg chg="addSp modSp">
        <pc:chgData name="Will Robertson" userId="1207217849_tp_box_2" providerId="OAuth2" clId="{FD3CCC4E-862B-556C-A62C-C1636584CB23}" dt="2026-01-08T07:17:40.007" v="2"/>
        <pc:sldMkLst>
          <pc:docMk/>
          <pc:sldMk cId="3462967735" sldId="261"/>
        </pc:sldMkLst>
        <pc:spChg chg="add mod">
          <ac:chgData name="Will Robertson" userId="1207217849_tp_box_2" providerId="OAuth2" clId="{FD3CCC4E-862B-556C-A62C-C1636584CB23}" dt="2026-01-08T07:17:40.007" v="2"/>
          <ac:spMkLst>
            <pc:docMk/>
            <pc:sldMk cId="3462967735" sldId="261"/>
            <ac:spMk id="3" creationId="{F929FC8E-7074-0C1B-A663-4DFCDC958F80}"/>
          </ac:spMkLst>
        </pc:spChg>
        <pc:spChg chg="mod">
          <ac:chgData name="Will Robertson" userId="1207217849_tp_box_2" providerId="OAuth2" clId="{FD3CCC4E-862B-556C-A62C-C1636584CB23}" dt="2026-01-08T07:17:33.291" v="1"/>
          <ac:spMkLst>
            <pc:docMk/>
            <pc:sldMk cId="3462967735" sldId="261"/>
            <ac:spMk id="17" creationId="{138F03E7-7ECC-418E-C820-11A444613A41}"/>
          </ac:spMkLst>
        </pc:spChg>
      </pc:sldChg>
      <pc:sldChg chg="modSp mod">
        <pc:chgData name="Will Robertson" userId="1207217849_tp_box_2" providerId="OAuth2" clId="{FD3CCC4E-862B-556C-A62C-C1636584CB23}" dt="2026-01-08T07:15:43.021" v="0" actId="20577"/>
        <pc:sldMkLst>
          <pc:docMk/>
          <pc:sldMk cId="4263670188" sldId="273"/>
        </pc:sldMkLst>
        <pc:spChg chg="mod">
          <ac:chgData name="Will Robertson" userId="1207217849_tp_box_2" providerId="OAuth2" clId="{FD3CCC4E-862B-556C-A62C-C1636584CB23}" dt="2026-01-08T07:15:43.021" v="0" actId="20577"/>
          <ac:spMkLst>
            <pc:docMk/>
            <pc:sldMk cId="4263670188" sldId="273"/>
            <ac:spMk id="9" creationId="{D52A51FF-E9F7-4441-77DE-C3E5A35D2048}"/>
          </ac:spMkLst>
        </pc:spChg>
      </pc:sldChg>
      <pc:sldChg chg="add del">
        <pc:chgData name="Will Robertson" userId="1207217849_tp_box_2" providerId="OAuth2" clId="{FD3CCC4E-862B-556C-A62C-C1636584CB23}" dt="2026-01-08T07:19:14.132" v="4"/>
        <pc:sldMkLst>
          <pc:docMk/>
          <pc:sldMk cId="2718552405" sldId="280"/>
        </pc:sldMkLst>
      </pc:sldChg>
      <pc:sldChg chg="modSp new mod">
        <pc:chgData name="Will Robertson" userId="1207217849_tp_box_2" providerId="OAuth2" clId="{FD3CCC4E-862B-556C-A62C-C1636584CB23}" dt="2026-01-08T07:19:35.300" v="22" actId="404"/>
        <pc:sldMkLst>
          <pc:docMk/>
          <pc:sldMk cId="3304456795" sldId="280"/>
        </pc:sldMkLst>
        <pc:spChg chg="mod">
          <ac:chgData name="Will Robertson" userId="1207217849_tp_box_2" providerId="OAuth2" clId="{FD3CCC4E-862B-556C-A62C-C1636584CB23}" dt="2026-01-08T07:19:28.517" v="16" actId="20577"/>
          <ac:spMkLst>
            <pc:docMk/>
            <pc:sldMk cId="3304456795" sldId="280"/>
            <ac:spMk id="2" creationId="{3E077A30-D36D-1E6F-93E1-871455E9D1EF}"/>
          </ac:spMkLst>
        </pc:spChg>
        <pc:spChg chg="mod">
          <ac:chgData name="Will Robertson" userId="1207217849_tp_box_2" providerId="OAuth2" clId="{FD3CCC4E-862B-556C-A62C-C1636584CB23}" dt="2026-01-08T07:19:35.300" v="22" actId="404"/>
          <ac:spMkLst>
            <pc:docMk/>
            <pc:sldMk cId="3304456795" sldId="280"/>
            <ac:spMk id="3" creationId="{9748D9F8-BC0D-AB64-B4A7-3E425BAAB981}"/>
          </ac:spMkLst>
        </pc:spChg>
      </pc:sldChg>
      <pc:sldChg chg="add del">
        <pc:chgData name="Will Robertson" userId="1207217849_tp_box_2" providerId="OAuth2" clId="{FD3CCC4E-862B-556C-A62C-C1636584CB23}" dt="2026-01-08T07:19:14.132" v="4"/>
        <pc:sldMkLst>
          <pc:docMk/>
          <pc:sldMk cId="1192158378" sldId="281"/>
        </pc:sldMkLst>
      </pc:sldChg>
      <pc:sldChg chg="addSp delSp modSp new mod modClrScheme chgLayout">
        <pc:chgData name="Will Robertson" userId="1207217849_tp_box_2" providerId="OAuth2" clId="{FD3CCC4E-862B-556C-A62C-C1636584CB23}" dt="2026-01-08T07:19:59.483" v="34" actId="20577"/>
        <pc:sldMkLst>
          <pc:docMk/>
          <pc:sldMk cId="3987136732" sldId="281"/>
        </pc:sldMkLst>
        <pc:spChg chg="del mod ord">
          <ac:chgData name="Will Robertson" userId="1207217849_tp_box_2" providerId="OAuth2" clId="{FD3CCC4E-862B-556C-A62C-C1636584CB23}" dt="2026-01-08T07:19:48.050" v="23" actId="700"/>
          <ac:spMkLst>
            <pc:docMk/>
            <pc:sldMk cId="3987136732" sldId="281"/>
            <ac:spMk id="2" creationId="{8396B25F-A285-DD23-C8F3-459E4735F71E}"/>
          </ac:spMkLst>
        </pc:spChg>
        <pc:spChg chg="del mod ord">
          <ac:chgData name="Will Robertson" userId="1207217849_tp_box_2" providerId="OAuth2" clId="{FD3CCC4E-862B-556C-A62C-C1636584CB23}" dt="2026-01-08T07:19:48.050" v="23" actId="700"/>
          <ac:spMkLst>
            <pc:docMk/>
            <pc:sldMk cId="3987136732" sldId="281"/>
            <ac:spMk id="3" creationId="{683989F5-E729-284F-D661-4F908C5221F5}"/>
          </ac:spMkLst>
        </pc:spChg>
        <pc:spChg chg="add mod ord">
          <ac:chgData name="Will Robertson" userId="1207217849_tp_box_2" providerId="OAuth2" clId="{FD3CCC4E-862B-556C-A62C-C1636584CB23}" dt="2026-01-08T07:19:49.987" v="32" actId="20577"/>
          <ac:spMkLst>
            <pc:docMk/>
            <pc:sldMk cId="3987136732" sldId="281"/>
            <ac:spMk id="4" creationId="{3A6A1920-3B89-502C-B779-3762081A4702}"/>
          </ac:spMkLst>
        </pc:spChg>
        <pc:spChg chg="add mod ord">
          <ac:chgData name="Will Robertson" userId="1207217849_tp_box_2" providerId="OAuth2" clId="{FD3CCC4E-862B-556C-A62C-C1636584CB23}" dt="2026-01-08T07:19:59.483" v="34" actId="20577"/>
          <ac:spMkLst>
            <pc:docMk/>
            <pc:sldMk cId="3987136732" sldId="281"/>
            <ac:spMk id="5" creationId="{323049A9-FF2A-95FD-C3D6-06C681555894}"/>
          </ac:spMkLst>
        </pc:spChg>
      </pc:sldChg>
    </pc:docChg>
  </pc:docChgLst>
  <pc:docChgLst>
    <pc:chgData name="Will Robertson" userId="1207217849_tp_box_2" providerId="OAuth2" clId="{D0FEA0FF-D665-5C21-A54B-AE0BE204B1A7}"/>
    <pc:docChg chg="undo redo custSel addSld delSld modSld sldOrd modMainMaster">
      <pc:chgData name="Will Robertson" userId="1207217849_tp_box_2" providerId="OAuth2" clId="{D0FEA0FF-D665-5C21-A54B-AE0BE204B1A7}" dt="2025-12-18T05:54:41.304" v="961" actId="20577"/>
      <pc:docMkLst>
        <pc:docMk/>
      </pc:docMkLst>
      <pc:sldChg chg="addSp delSp modSp mod chgLayout">
        <pc:chgData name="Will Robertson" userId="1207217849_tp_box_2" providerId="OAuth2" clId="{D0FEA0FF-D665-5C21-A54B-AE0BE204B1A7}" dt="2025-12-16T23:24:25.742" v="914" actId="6264"/>
        <pc:sldMkLst>
          <pc:docMk/>
          <pc:sldMk cId="3462967735" sldId="261"/>
        </pc:sldMkLst>
        <pc:spChg chg="mod ord">
          <ac:chgData name="Will Robertson" userId="1207217849_tp_box_2" providerId="OAuth2" clId="{D0FEA0FF-D665-5C21-A54B-AE0BE204B1A7}" dt="2025-12-16T23:24:25.742" v="914" actId="6264"/>
          <ac:spMkLst>
            <pc:docMk/>
            <pc:sldMk cId="3462967735" sldId="261"/>
            <ac:spMk id="2" creationId="{640FAEF8-F00A-B25B-5BD5-7EBF1F022C80}"/>
          </ac:spMkLst>
        </pc:spChg>
        <pc:spChg chg="add mod ord">
          <ac:chgData name="Will Robertson" userId="1207217849_tp_box_2" providerId="OAuth2" clId="{D0FEA0FF-D665-5C21-A54B-AE0BE204B1A7}" dt="2025-12-16T23:24:25.742" v="914" actId="6264"/>
          <ac:spMkLst>
            <pc:docMk/>
            <pc:sldMk cId="3462967735" sldId="261"/>
            <ac:spMk id="17" creationId="{138F03E7-7ECC-418E-C820-11A444613A41}"/>
          </ac:spMkLst>
        </pc:spChg>
      </pc:sldChg>
      <pc:sldChg chg="addSp delSp modSp mod modClrScheme chgLayout">
        <pc:chgData name="Will Robertson" userId="1207217849_tp_box_2" providerId="OAuth2" clId="{D0FEA0FF-D665-5C21-A54B-AE0BE204B1A7}" dt="2025-12-16T23:23:52.622" v="905" actId="6264"/>
        <pc:sldMkLst>
          <pc:docMk/>
          <pc:sldMk cId="3943140967" sldId="262"/>
        </pc:sldMkLst>
        <pc:spChg chg="mod ord">
          <ac:chgData name="Will Robertson" userId="1207217849_tp_box_2" providerId="OAuth2" clId="{D0FEA0FF-D665-5C21-A54B-AE0BE204B1A7}" dt="2025-12-16T23:23:52.622" v="905" actId="6264"/>
          <ac:spMkLst>
            <pc:docMk/>
            <pc:sldMk cId="3943140967" sldId="262"/>
            <ac:spMk id="2" creationId="{0E3ACA88-7082-E2A3-5970-BB83C0D30099}"/>
          </ac:spMkLst>
        </pc:spChg>
        <pc:spChg chg="mod ord">
          <ac:chgData name="Will Robertson" userId="1207217849_tp_box_2" providerId="OAuth2" clId="{D0FEA0FF-D665-5C21-A54B-AE0BE204B1A7}" dt="2025-12-16T23:23:52.622" v="905" actId="6264"/>
          <ac:spMkLst>
            <pc:docMk/>
            <pc:sldMk cId="3943140967" sldId="262"/>
            <ac:spMk id="3" creationId="{46CD5D5C-7FFE-3FB0-6ABE-2895604680A2}"/>
          </ac:spMkLst>
        </pc:spChg>
        <pc:spChg chg="add mod ord">
          <ac:chgData name="Will Robertson" userId="1207217849_tp_box_2" providerId="OAuth2" clId="{D0FEA0FF-D665-5C21-A54B-AE0BE204B1A7}" dt="2025-12-16T23:23:52.622" v="905" actId="6264"/>
          <ac:spMkLst>
            <pc:docMk/>
            <pc:sldMk cId="3943140967" sldId="262"/>
            <ac:spMk id="9" creationId="{F27CADC5-7B27-EE96-D2E7-64A24AD0787F}"/>
          </ac:spMkLst>
        </pc:spChg>
      </pc:sldChg>
      <pc:sldChg chg="addSp delSp modSp mod ord chgLayout">
        <pc:chgData name="Will Robertson" userId="1207217849_tp_box_2" providerId="OAuth2" clId="{D0FEA0FF-D665-5C21-A54B-AE0BE204B1A7}" dt="2025-12-16T23:26:29.578" v="929" actId="478"/>
        <pc:sldMkLst>
          <pc:docMk/>
          <pc:sldMk cId="2478055034" sldId="264"/>
        </pc:sldMkLst>
        <pc:spChg chg="mod ord">
          <ac:chgData name="Will Robertson" userId="1207217849_tp_box_2" providerId="OAuth2" clId="{D0FEA0FF-D665-5C21-A54B-AE0BE204B1A7}" dt="2025-12-16T23:26:27.378" v="928" actId="6264"/>
          <ac:spMkLst>
            <pc:docMk/>
            <pc:sldMk cId="2478055034" sldId="264"/>
            <ac:spMk id="2" creationId="{8026FDFB-BF24-59C4-DE73-08C048E8F9F9}"/>
          </ac:spMkLst>
        </pc:spChg>
        <pc:spChg chg="add del mod ord">
          <ac:chgData name="Will Robertson" userId="1207217849_tp_box_2" providerId="OAuth2" clId="{D0FEA0FF-D665-5C21-A54B-AE0BE204B1A7}" dt="2025-12-16T23:26:27.378" v="928" actId="6264"/>
          <ac:spMkLst>
            <pc:docMk/>
            <pc:sldMk cId="2478055034" sldId="264"/>
            <ac:spMk id="3" creationId="{C9E8DE0D-541D-8A5A-595C-C12334CCF8AA}"/>
          </ac:spMkLst>
        </pc:spChg>
      </pc:sldChg>
      <pc:sldChg chg="addSp delSp modSp mod chgLayout">
        <pc:chgData name="Will Robertson" userId="1207217849_tp_box_2" providerId="OAuth2" clId="{D0FEA0FF-D665-5C21-A54B-AE0BE204B1A7}" dt="2025-12-16T23:26:02.001" v="926" actId="478"/>
        <pc:sldMkLst>
          <pc:docMk/>
          <pc:sldMk cId="2648149466" sldId="266"/>
        </pc:sldMkLst>
        <pc:spChg chg="mod ord">
          <ac:chgData name="Will Robertson" userId="1207217849_tp_box_2" providerId="OAuth2" clId="{D0FEA0FF-D665-5C21-A54B-AE0BE204B1A7}" dt="2025-12-16T23:25:58.460" v="925" actId="6264"/>
          <ac:spMkLst>
            <pc:docMk/>
            <pc:sldMk cId="2648149466" sldId="266"/>
            <ac:spMk id="2" creationId="{60106247-4D07-6A57-4294-FEC810E1BA92}"/>
          </ac:spMkLst>
        </pc:spChg>
        <pc:spChg chg="mod ord">
          <ac:chgData name="Will Robertson" userId="1207217849_tp_box_2" providerId="OAuth2" clId="{D0FEA0FF-D665-5C21-A54B-AE0BE204B1A7}" dt="2025-12-16T23:25:58.460" v="925" actId="6264"/>
          <ac:spMkLst>
            <pc:docMk/>
            <pc:sldMk cId="2648149466" sldId="266"/>
            <ac:spMk id="6" creationId="{47918B0A-9D24-345E-5B0B-F4D82E655760}"/>
          </ac:spMkLst>
        </pc:spChg>
      </pc:sldChg>
      <pc:sldChg chg="addSp delSp modSp mod chgLayout">
        <pc:chgData name="Will Robertson" userId="1207217849_tp_box_2" providerId="OAuth2" clId="{D0FEA0FF-D665-5C21-A54B-AE0BE204B1A7}" dt="2025-12-16T23:00:29.257" v="872" actId="20577"/>
        <pc:sldMkLst>
          <pc:docMk/>
          <pc:sldMk cId="1491516234" sldId="268"/>
        </pc:sldMkLst>
        <pc:spChg chg="mod ord">
          <ac:chgData name="Will Robertson" userId="1207217849_tp_box_2" providerId="OAuth2" clId="{D0FEA0FF-D665-5C21-A54B-AE0BE204B1A7}" dt="2025-12-16T23:00:29.257" v="872" actId="20577"/>
          <ac:spMkLst>
            <pc:docMk/>
            <pc:sldMk cId="1491516234" sldId="268"/>
            <ac:spMk id="2" creationId="{6A54EF2A-7E6E-311C-523C-B7886FA467E1}"/>
          </ac:spMkLst>
        </pc:spChg>
        <pc:spChg chg="mod ord">
          <ac:chgData name="Will Robertson" userId="1207217849_tp_box_2" providerId="OAuth2" clId="{D0FEA0FF-D665-5C21-A54B-AE0BE204B1A7}" dt="2025-12-15T00:21:55.054" v="96" actId="6264"/>
          <ac:spMkLst>
            <pc:docMk/>
            <pc:sldMk cId="1491516234" sldId="268"/>
            <ac:spMk id="3" creationId="{C750FF14-125E-6358-B7DB-30854DDB4299}"/>
          </ac:spMkLst>
        </pc:spChg>
        <pc:spChg chg="add mod ord">
          <ac:chgData name="Will Robertson" userId="1207217849_tp_box_2" providerId="OAuth2" clId="{D0FEA0FF-D665-5C21-A54B-AE0BE204B1A7}" dt="2025-12-15T00:21:55.054" v="96" actId="6264"/>
          <ac:spMkLst>
            <pc:docMk/>
            <pc:sldMk cId="1491516234" sldId="268"/>
            <ac:spMk id="9" creationId="{986E7733-9593-3FA2-BC8B-21FA6A32194E}"/>
          </ac:spMkLst>
        </pc:spChg>
      </pc:sldChg>
      <pc:sldChg chg="addSp delSp modSp mod modClrScheme chgLayout">
        <pc:chgData name="Will Robertson" userId="1207217849_tp_box_2" providerId="OAuth2" clId="{D0FEA0FF-D665-5C21-A54B-AE0BE204B1A7}" dt="2025-12-16T23:25:16.669" v="921" actId="700"/>
        <pc:sldMkLst>
          <pc:docMk/>
          <pc:sldMk cId="3520466329" sldId="269"/>
        </pc:sldMkLst>
        <pc:spChg chg="mod ord">
          <ac:chgData name="Will Robertson" userId="1207217849_tp_box_2" providerId="OAuth2" clId="{D0FEA0FF-D665-5C21-A54B-AE0BE204B1A7}" dt="2025-12-16T23:25:16.669" v="921" actId="700"/>
          <ac:spMkLst>
            <pc:docMk/>
            <pc:sldMk cId="3520466329" sldId="269"/>
            <ac:spMk id="2" creationId="{2D93BACF-5A01-AFE9-DBC3-88644C665DF0}"/>
          </ac:spMkLst>
        </pc:spChg>
        <pc:spChg chg="mod ord">
          <ac:chgData name="Will Robertson" userId="1207217849_tp_box_2" providerId="OAuth2" clId="{D0FEA0FF-D665-5C21-A54B-AE0BE204B1A7}" dt="2025-12-16T23:25:16.669" v="921" actId="700"/>
          <ac:spMkLst>
            <pc:docMk/>
            <pc:sldMk cId="3520466329" sldId="269"/>
            <ac:spMk id="3" creationId="{55737620-2994-B9CF-460F-321F57263188}"/>
          </ac:spMkLst>
        </pc:spChg>
        <pc:spChg chg="add mod ord">
          <ac:chgData name="Will Robertson" userId="1207217849_tp_box_2" providerId="OAuth2" clId="{D0FEA0FF-D665-5C21-A54B-AE0BE204B1A7}" dt="2025-12-16T23:25:16.669" v="921" actId="700"/>
          <ac:spMkLst>
            <pc:docMk/>
            <pc:sldMk cId="3520466329" sldId="269"/>
            <ac:spMk id="14" creationId="{DF0C1836-12AD-34E9-4FF8-91D5D70D0B73}"/>
          </ac:spMkLst>
        </pc:spChg>
      </pc:sldChg>
      <pc:sldChg chg="addSp delSp modSp mod chgLayout">
        <pc:chgData name="Will Robertson" userId="1207217849_tp_box_2" providerId="OAuth2" clId="{D0FEA0FF-D665-5C21-A54B-AE0BE204B1A7}" dt="2025-12-16T23:24:27.009" v="915" actId="6264"/>
        <pc:sldMkLst>
          <pc:docMk/>
          <pc:sldMk cId="3128170632" sldId="270"/>
        </pc:sldMkLst>
        <pc:spChg chg="mod ord">
          <ac:chgData name="Will Robertson" userId="1207217849_tp_box_2" providerId="OAuth2" clId="{D0FEA0FF-D665-5C21-A54B-AE0BE204B1A7}" dt="2025-12-16T23:24:27.009" v="915" actId="6264"/>
          <ac:spMkLst>
            <pc:docMk/>
            <pc:sldMk cId="3128170632" sldId="270"/>
            <ac:spMk id="2" creationId="{C7E31A90-661F-BC67-5DB0-A791603DD902}"/>
          </ac:spMkLst>
        </pc:spChg>
        <pc:spChg chg="add mod ord">
          <ac:chgData name="Will Robertson" userId="1207217849_tp_box_2" providerId="OAuth2" clId="{D0FEA0FF-D665-5C21-A54B-AE0BE204B1A7}" dt="2025-12-16T23:24:27.009" v="915" actId="6264"/>
          <ac:spMkLst>
            <pc:docMk/>
            <pc:sldMk cId="3128170632" sldId="270"/>
            <ac:spMk id="14" creationId="{41CE36D9-271E-949B-81EF-75B9F8616FCF}"/>
          </ac:spMkLst>
        </pc:spChg>
      </pc:sldChg>
      <pc:sldChg chg="addSp delSp modSp mod chgLayout">
        <pc:chgData name="Will Robertson" userId="1207217849_tp_box_2" providerId="OAuth2" clId="{D0FEA0FF-D665-5C21-A54B-AE0BE204B1A7}" dt="2025-12-15T05:57:21.394" v="155" actId="478"/>
        <pc:sldMkLst>
          <pc:docMk/>
          <pc:sldMk cId="133792253" sldId="271"/>
        </pc:sldMkLst>
        <pc:spChg chg="mod ord">
          <ac:chgData name="Will Robertson" userId="1207217849_tp_box_2" providerId="OAuth2" clId="{D0FEA0FF-D665-5C21-A54B-AE0BE204B1A7}" dt="2025-12-15T00:21:58.689" v="97" actId="6264"/>
          <ac:spMkLst>
            <pc:docMk/>
            <pc:sldMk cId="133792253" sldId="271"/>
            <ac:spMk id="2" creationId="{7634C422-1DFC-C994-8A77-50B357B37068}"/>
          </ac:spMkLst>
        </pc:spChg>
        <pc:spChg chg="mod ord">
          <ac:chgData name="Will Robertson" userId="1207217849_tp_box_2" providerId="OAuth2" clId="{D0FEA0FF-D665-5C21-A54B-AE0BE204B1A7}" dt="2025-12-15T00:21:58.689" v="97" actId="6264"/>
          <ac:spMkLst>
            <pc:docMk/>
            <pc:sldMk cId="133792253" sldId="271"/>
            <ac:spMk id="3" creationId="{E73AFCAC-FFAD-E82B-DDAF-72E8E1975AF3}"/>
          </ac:spMkLst>
        </pc:spChg>
        <pc:spChg chg="mod ord">
          <ac:chgData name="Will Robertson" userId="1207217849_tp_box_2" providerId="OAuth2" clId="{D0FEA0FF-D665-5C21-A54B-AE0BE204B1A7}" dt="2025-12-15T00:21:58.689" v="97" actId="6264"/>
          <ac:spMkLst>
            <pc:docMk/>
            <pc:sldMk cId="133792253" sldId="271"/>
            <ac:spMk id="4" creationId="{1EB407B4-8FD7-1302-551F-3AFB964BA0C3}"/>
          </ac:spMkLst>
        </pc:spChg>
      </pc:sldChg>
      <pc:sldChg chg="addSp delSp modSp add del mod chgLayout">
        <pc:chgData name="Will Robertson" userId="1207217849_tp_box_2" providerId="OAuth2" clId="{D0FEA0FF-D665-5C21-A54B-AE0BE204B1A7}" dt="2025-12-16T23:23:55.456" v="907" actId="6264"/>
        <pc:sldMkLst>
          <pc:docMk/>
          <pc:sldMk cId="2770121523" sldId="272"/>
        </pc:sldMkLst>
        <pc:spChg chg="mod ord">
          <ac:chgData name="Will Robertson" userId="1207217849_tp_box_2" providerId="OAuth2" clId="{D0FEA0FF-D665-5C21-A54B-AE0BE204B1A7}" dt="2025-12-16T23:23:55.456" v="907" actId="6264"/>
          <ac:spMkLst>
            <pc:docMk/>
            <pc:sldMk cId="2770121523" sldId="272"/>
            <ac:spMk id="2" creationId="{027440A8-B0A0-E7FA-DA4B-1B90EF113713}"/>
          </ac:spMkLst>
        </pc:spChg>
        <pc:spChg chg="mod ord">
          <ac:chgData name="Will Robertson" userId="1207217849_tp_box_2" providerId="OAuth2" clId="{D0FEA0FF-D665-5C21-A54B-AE0BE204B1A7}" dt="2025-12-16T23:23:55.456" v="907" actId="6264"/>
          <ac:spMkLst>
            <pc:docMk/>
            <pc:sldMk cId="2770121523" sldId="272"/>
            <ac:spMk id="3" creationId="{50394DE5-0AA4-55DF-1A67-296AABBC4695}"/>
          </ac:spMkLst>
        </pc:spChg>
      </pc:sldChg>
      <pc:sldChg chg="modSp mod">
        <pc:chgData name="Will Robertson" userId="1207217849_tp_box_2" providerId="OAuth2" clId="{D0FEA0FF-D665-5C21-A54B-AE0BE204B1A7}" dt="2025-12-18T05:54:41.304" v="961" actId="20577"/>
        <pc:sldMkLst>
          <pc:docMk/>
          <pc:sldMk cId="4263670188" sldId="273"/>
        </pc:sldMkLst>
        <pc:spChg chg="mod">
          <ac:chgData name="Will Robertson" userId="1207217849_tp_box_2" providerId="OAuth2" clId="{D0FEA0FF-D665-5C21-A54B-AE0BE204B1A7}" dt="2025-12-18T05:54:41.304" v="961" actId="20577"/>
          <ac:spMkLst>
            <pc:docMk/>
            <pc:sldMk cId="4263670188" sldId="273"/>
            <ac:spMk id="9" creationId="{D52A51FF-E9F7-4441-77DE-C3E5A35D2048}"/>
          </ac:spMkLst>
        </pc:spChg>
      </pc:sldChg>
      <pc:sldChg chg="addSp delSp modSp mod modClrScheme chgLayout">
        <pc:chgData name="Will Robertson" userId="1207217849_tp_box_2" providerId="OAuth2" clId="{D0FEA0FF-D665-5C21-A54B-AE0BE204B1A7}" dt="2025-12-18T05:53:47.002" v="959" actId="20577"/>
        <pc:sldMkLst>
          <pc:docMk/>
          <pc:sldMk cId="777701937" sldId="274"/>
        </pc:sldMkLst>
        <pc:spChg chg="mod ord">
          <ac:chgData name="Will Robertson" userId="1207217849_tp_box_2" providerId="OAuth2" clId="{D0FEA0FF-D665-5C21-A54B-AE0BE204B1A7}" dt="2025-12-15T00:22:06.304" v="99" actId="700"/>
          <ac:spMkLst>
            <pc:docMk/>
            <pc:sldMk cId="777701937" sldId="274"/>
            <ac:spMk id="2" creationId="{7634C422-1DFC-C994-8A77-50B357B37068}"/>
          </ac:spMkLst>
        </pc:spChg>
        <pc:spChg chg="mod ord">
          <ac:chgData name="Will Robertson" userId="1207217849_tp_box_2" providerId="OAuth2" clId="{D0FEA0FF-D665-5C21-A54B-AE0BE204B1A7}" dt="2025-12-18T05:53:47.002" v="959" actId="20577"/>
          <ac:spMkLst>
            <pc:docMk/>
            <pc:sldMk cId="777701937" sldId="274"/>
            <ac:spMk id="12" creationId="{8FBB81E0-6144-D3B0-1B2C-3E57FC43655E}"/>
          </ac:spMkLst>
        </pc:spChg>
        <pc:grpChg chg="mod">
          <ac:chgData name="Will Robertson" userId="1207217849_tp_box_2" providerId="OAuth2" clId="{D0FEA0FF-D665-5C21-A54B-AE0BE204B1A7}" dt="2025-12-15T00:22:40.256" v="105" actId="1035"/>
          <ac:grpSpMkLst>
            <pc:docMk/>
            <pc:sldMk cId="777701937" sldId="274"/>
            <ac:grpSpMk id="11" creationId="{A1FC9B2E-5719-F108-B7C6-73EB4899DDBB}"/>
          </ac:grpSpMkLst>
        </pc:grpChg>
      </pc:sldChg>
      <pc:sldChg chg="addSp delSp modSp mod chgLayout">
        <pc:chgData name="Will Robertson" userId="1207217849_tp_box_2" providerId="OAuth2" clId="{D0FEA0FF-D665-5C21-A54B-AE0BE204B1A7}" dt="2025-12-18T05:41:48.412" v="955" actId="20577"/>
        <pc:sldMkLst>
          <pc:docMk/>
          <pc:sldMk cId="105298899" sldId="275"/>
        </pc:sldMkLst>
        <pc:spChg chg="mod ord">
          <ac:chgData name="Will Robertson" userId="1207217849_tp_box_2" providerId="OAuth2" clId="{D0FEA0FF-D665-5C21-A54B-AE0BE204B1A7}" dt="2025-12-18T05:40:41.974" v="947" actId="21"/>
          <ac:spMkLst>
            <pc:docMk/>
            <pc:sldMk cId="105298899" sldId="275"/>
            <ac:spMk id="2" creationId="{1531AE42-3B11-F0D8-B88C-79A58EC1DCFF}"/>
          </ac:spMkLst>
        </pc:spChg>
        <pc:spChg chg="mod ord">
          <ac:chgData name="Will Robertson" userId="1207217849_tp_box_2" providerId="OAuth2" clId="{D0FEA0FF-D665-5C21-A54B-AE0BE204B1A7}" dt="2025-12-18T05:41:48.412" v="955" actId="20577"/>
          <ac:spMkLst>
            <pc:docMk/>
            <pc:sldMk cId="105298899" sldId="275"/>
            <ac:spMk id="3" creationId="{898FFC0B-192A-2B38-6A9D-8D8B4FE72A3D}"/>
          </ac:spMkLst>
        </pc:spChg>
        <pc:spChg chg="mod">
          <ac:chgData name="Will Robertson" userId="1207217849_tp_box_2" providerId="OAuth2" clId="{D0FEA0FF-D665-5C21-A54B-AE0BE204B1A7}" dt="2025-12-16T23:20:11.241" v="876" actId="20577"/>
          <ac:spMkLst>
            <pc:docMk/>
            <pc:sldMk cId="105298899" sldId="275"/>
            <ac:spMk id="6" creationId="{C9B018BC-DA87-36AC-6F08-5F231DF94AB4}"/>
          </ac:spMkLst>
        </pc:spChg>
        <pc:spChg chg="add mod ord">
          <ac:chgData name="Will Robertson" userId="1207217849_tp_box_2" providerId="OAuth2" clId="{D0FEA0FF-D665-5C21-A54B-AE0BE204B1A7}" dt="2025-12-15T06:12:25.760" v="502" actId="6264"/>
          <ac:spMkLst>
            <pc:docMk/>
            <pc:sldMk cId="105298899" sldId="275"/>
            <ac:spMk id="11" creationId="{081E4C89-0DF1-AE63-BAE2-BD8D50D881B4}"/>
          </ac:spMkLst>
        </pc:spChg>
      </pc:sldChg>
      <pc:sldChg chg="addSp delSp modSp mod ord chgLayout">
        <pc:chgData name="Will Robertson" userId="1207217849_tp_box_2" providerId="OAuth2" clId="{D0FEA0FF-D665-5C21-A54B-AE0BE204B1A7}" dt="2025-12-16T23:25:52.911" v="923" actId="6264"/>
        <pc:sldMkLst>
          <pc:docMk/>
          <pc:sldMk cId="2534538514" sldId="276"/>
        </pc:sldMkLst>
        <pc:spChg chg="mod ord">
          <ac:chgData name="Will Robertson" userId="1207217849_tp_box_2" providerId="OAuth2" clId="{D0FEA0FF-D665-5C21-A54B-AE0BE204B1A7}" dt="2025-12-16T23:25:52.911" v="923" actId="6264"/>
          <ac:spMkLst>
            <pc:docMk/>
            <pc:sldMk cId="2534538514" sldId="276"/>
            <ac:spMk id="2" creationId="{E46DF4A4-8BAD-D5D5-2168-14B4E71DFB5C}"/>
          </ac:spMkLst>
        </pc:spChg>
        <pc:spChg chg="mod ord">
          <ac:chgData name="Will Robertson" userId="1207217849_tp_box_2" providerId="OAuth2" clId="{D0FEA0FF-D665-5C21-A54B-AE0BE204B1A7}" dt="2025-12-16T23:25:52.911" v="923" actId="6264"/>
          <ac:spMkLst>
            <pc:docMk/>
            <pc:sldMk cId="2534538514" sldId="276"/>
            <ac:spMk id="4" creationId="{14FF4180-106C-C3B9-71F0-E8D5712796D0}"/>
          </ac:spMkLst>
        </pc:spChg>
        <pc:spChg chg="mod ord">
          <ac:chgData name="Will Robertson" userId="1207217849_tp_box_2" providerId="OAuth2" clId="{D0FEA0FF-D665-5C21-A54B-AE0BE204B1A7}" dt="2025-12-16T23:25:52.911" v="923" actId="6264"/>
          <ac:spMkLst>
            <pc:docMk/>
            <pc:sldMk cId="2534538514" sldId="276"/>
            <ac:spMk id="6" creationId="{CFE5F47E-4D22-7F16-83AE-6EC418FF62B2}"/>
          </ac:spMkLst>
        </pc:spChg>
      </pc:sldChg>
      <pc:sldChg chg="addSp delSp modSp new mod modClrScheme chgLayout">
        <pc:chgData name="Will Robertson" userId="1207217849_tp_box_2" providerId="OAuth2" clId="{D0FEA0FF-D665-5C21-A54B-AE0BE204B1A7}" dt="2025-12-18T05:41:44.717" v="954" actId="20577"/>
        <pc:sldMkLst>
          <pc:docMk/>
          <pc:sldMk cId="2558987478" sldId="278"/>
        </pc:sldMkLst>
        <pc:spChg chg="add mod ord">
          <ac:chgData name="Will Robertson" userId="1207217849_tp_box_2" providerId="OAuth2" clId="{D0FEA0FF-D665-5C21-A54B-AE0BE204B1A7}" dt="2025-12-18T05:41:42.676" v="953" actId="20577"/>
          <ac:spMkLst>
            <pc:docMk/>
            <pc:sldMk cId="2558987478" sldId="278"/>
            <ac:spMk id="7" creationId="{A30E7E9D-C7B3-0B12-4254-C98323B1C118}"/>
          </ac:spMkLst>
        </pc:spChg>
        <pc:spChg chg="add mod ord">
          <ac:chgData name="Will Robertson" userId="1207217849_tp_box_2" providerId="OAuth2" clId="{D0FEA0FF-D665-5C21-A54B-AE0BE204B1A7}" dt="2025-12-18T05:41:44.717" v="954" actId="20577"/>
          <ac:spMkLst>
            <pc:docMk/>
            <pc:sldMk cId="2558987478" sldId="278"/>
            <ac:spMk id="8" creationId="{673BF944-7F42-2E0A-6844-7D3BB43AE104}"/>
          </ac:spMkLst>
        </pc:spChg>
        <pc:spChg chg="add mod">
          <ac:chgData name="Will Robertson" userId="1207217849_tp_box_2" providerId="OAuth2" clId="{D0FEA0FF-D665-5C21-A54B-AE0BE204B1A7}" dt="2025-12-16T22:56:10.230" v="580" actId="20577"/>
          <ac:spMkLst>
            <pc:docMk/>
            <pc:sldMk cId="2558987478" sldId="278"/>
            <ac:spMk id="9" creationId="{1D6B17B4-70E2-0CE6-DCA1-369991685CEA}"/>
          </ac:spMkLst>
        </pc:spChg>
      </pc:sldChg>
      <pc:sldChg chg="addSp delSp modSp add mod ord chgLayout">
        <pc:chgData name="Will Robertson" userId="1207217849_tp_box_2" providerId="OAuth2" clId="{D0FEA0FF-D665-5C21-A54B-AE0BE204B1A7}" dt="2025-12-16T23:23:53.954" v="906" actId="6264"/>
        <pc:sldMkLst>
          <pc:docMk/>
          <pc:sldMk cId="1056160470" sldId="279"/>
        </pc:sldMkLst>
        <pc:spChg chg="mod ord">
          <ac:chgData name="Will Robertson" userId="1207217849_tp_box_2" providerId="OAuth2" clId="{D0FEA0FF-D665-5C21-A54B-AE0BE204B1A7}" dt="2025-12-16T23:23:53.954" v="906" actId="6264"/>
          <ac:spMkLst>
            <pc:docMk/>
            <pc:sldMk cId="1056160470" sldId="279"/>
            <ac:spMk id="2" creationId="{4C04B0B5-35A6-8857-F7CC-AC02D430FEFB}"/>
          </ac:spMkLst>
        </pc:spChg>
        <pc:spChg chg="mod ord">
          <ac:chgData name="Will Robertson" userId="1207217849_tp_box_2" providerId="OAuth2" clId="{D0FEA0FF-D665-5C21-A54B-AE0BE204B1A7}" dt="2025-12-16T23:23:53.954" v="906" actId="6264"/>
          <ac:spMkLst>
            <pc:docMk/>
            <pc:sldMk cId="1056160470" sldId="279"/>
            <ac:spMk id="3" creationId="{B268763E-FC72-C3C4-14E4-E5F4AE56F38C}"/>
          </ac:spMkLst>
        </pc:spChg>
      </pc:sldChg>
      <pc:sldMasterChg chg="addSp delSp modSp mod addSldLayout modSldLayout">
        <pc:chgData name="Will Robertson" userId="1207217849_tp_box_2" providerId="OAuth2" clId="{D0FEA0FF-D665-5C21-A54B-AE0BE204B1A7}" dt="2025-12-18T05:54:17.794" v="960" actId="179"/>
        <pc:sldMasterMkLst>
          <pc:docMk/>
          <pc:sldMasterMk cId="2324495112" sldId="2147483659"/>
        </pc:sldMasterMkLst>
        <pc:spChg chg="mod">
          <ac:chgData name="Will Robertson" userId="1207217849_tp_box_2" providerId="OAuth2" clId="{D0FEA0FF-D665-5C21-A54B-AE0BE204B1A7}" dt="2025-12-18T05:53:12.314" v="956" actId="5793"/>
          <ac:spMkLst>
            <pc:docMk/>
            <pc:sldMasterMk cId="2324495112" sldId="2147483659"/>
            <ac:spMk id="3" creationId="{00000000-0000-0000-0000-000000000000}"/>
          </ac:spMkLst>
        </pc:spChg>
        <pc:spChg chg="add del">
          <ac:chgData name="Will Robertson" userId="1207217849_tp_box_2" providerId="OAuth2" clId="{D0FEA0FF-D665-5C21-A54B-AE0BE204B1A7}" dt="2025-12-16T23:21:54.599" v="892" actId="478"/>
          <ac:spMkLst>
            <pc:docMk/>
            <pc:sldMasterMk cId="2324495112" sldId="2147483659"/>
            <ac:spMk id="6" creationId="{00000000-0000-0000-0000-000000000000}"/>
          </ac:spMkLst>
        </pc:spChg>
        <pc:picChg chg="mod">
          <ac:chgData name="Will Robertson" userId="1207217849_tp_box_2" providerId="OAuth2" clId="{D0FEA0FF-D665-5C21-A54B-AE0BE204B1A7}" dt="2025-12-16T23:20:48.328" v="881" actId="1038"/>
          <ac:picMkLst>
            <pc:docMk/>
            <pc:sldMasterMk cId="2324495112" sldId="2147483659"/>
            <ac:picMk id="4" creationId="{C5F734E0-54AF-9688-27EF-623C40F86DD0}"/>
          </ac:picMkLst>
        </pc:picChg>
        <pc:sldLayoutChg chg="addSp delSp modSp mod">
          <pc:chgData name="Will Robertson" userId="1207217849_tp_box_2" providerId="OAuth2" clId="{D0FEA0FF-D665-5C21-A54B-AE0BE204B1A7}" dt="2025-12-18T05:41:27.273" v="950"/>
          <pc:sldLayoutMkLst>
            <pc:docMk/>
            <pc:sldMasterMk cId="2324495112" sldId="2147483659"/>
            <pc:sldLayoutMk cId="2950597275" sldId="2147483660"/>
          </pc:sldLayoutMkLst>
          <pc:spChg chg="mod">
            <ac:chgData name="Will Robertson" userId="1207217849_tp_box_2" providerId="OAuth2" clId="{D0FEA0FF-D665-5C21-A54B-AE0BE204B1A7}" dt="2025-12-18T05:41:03.607" v="949" actId="6549"/>
            <ac:spMkLst>
              <pc:docMk/>
              <pc:sldMasterMk cId="2324495112" sldId="2147483659"/>
              <pc:sldLayoutMk cId="2950597275" sldId="2147483660"/>
              <ac:spMk id="2" creationId="{00000000-0000-0000-0000-000000000000}"/>
            </ac:spMkLst>
          </pc:spChg>
          <pc:spChg chg="mod">
            <ac:chgData name="Will Robertson" userId="1207217849_tp_box_2" providerId="OAuth2" clId="{D0FEA0FF-D665-5C21-A54B-AE0BE204B1A7}" dt="2025-12-18T05:41:27.273" v="950"/>
            <ac:spMkLst>
              <pc:docMk/>
              <pc:sldMasterMk cId="2324495112" sldId="2147483659"/>
              <pc:sldLayoutMk cId="2950597275" sldId="2147483660"/>
              <ac:spMk id="3" creationId="{00000000-0000-0000-0000-000000000000}"/>
            </ac:spMkLst>
          </pc:spChg>
          <pc:spChg chg="add mod">
            <ac:chgData name="Will Robertson" userId="1207217849_tp_box_2" providerId="OAuth2" clId="{D0FEA0FF-D665-5C21-A54B-AE0BE204B1A7}" dt="2025-12-15T06:11:50.835" v="497" actId="14100"/>
            <ac:spMkLst>
              <pc:docMk/>
              <pc:sldMasterMk cId="2324495112" sldId="2147483659"/>
              <pc:sldLayoutMk cId="2950597275" sldId="2147483660"/>
              <ac:spMk id="9" creationId="{D3819831-3EF1-3939-0708-540CCC2385F1}"/>
            </ac:spMkLst>
          </pc:spChg>
          <pc:picChg chg="add mod">
            <ac:chgData name="Will Robertson" userId="1207217849_tp_box_2" providerId="OAuth2" clId="{D0FEA0FF-D665-5C21-A54B-AE0BE204B1A7}" dt="2025-12-15T06:11:56.938" v="498" actId="1076"/>
            <ac:picMkLst>
              <pc:docMk/>
              <pc:sldMasterMk cId="2324495112" sldId="2147483659"/>
              <pc:sldLayoutMk cId="2950597275" sldId="2147483660"/>
              <ac:picMk id="4" creationId="{15871F73-9BD9-D122-B1C2-03E06541B3CF}"/>
            </ac:picMkLst>
          </pc:picChg>
        </pc:sldLayoutChg>
        <pc:sldLayoutChg chg="addSp delSp modSp mod">
          <pc:chgData name="Will Robertson" userId="1207217849_tp_box_2" providerId="OAuth2" clId="{D0FEA0FF-D665-5C21-A54B-AE0BE204B1A7}" dt="2025-12-18T05:54:17.794" v="960" actId="179"/>
          <pc:sldLayoutMkLst>
            <pc:docMk/>
            <pc:sldMasterMk cId="2324495112" sldId="2147483659"/>
            <pc:sldLayoutMk cId="1069484150" sldId="2147483661"/>
          </pc:sldLayoutMkLst>
          <pc:spChg chg="mod">
            <ac:chgData name="Will Robertson" userId="1207217849_tp_box_2" providerId="OAuth2" clId="{D0FEA0FF-D665-5C21-A54B-AE0BE204B1A7}" dt="2025-12-15T00:01:00.725" v="21" actId="1036"/>
            <ac:spMkLst>
              <pc:docMk/>
              <pc:sldMasterMk cId="2324495112" sldId="2147483659"/>
              <pc:sldLayoutMk cId="1069484150" sldId="2147483661"/>
              <ac:spMk id="2" creationId="{00000000-0000-0000-0000-000000000000}"/>
            </ac:spMkLst>
          </pc:spChg>
          <pc:spChg chg="mod">
            <ac:chgData name="Will Robertson" userId="1207217849_tp_box_2" providerId="OAuth2" clId="{D0FEA0FF-D665-5C21-A54B-AE0BE204B1A7}" dt="2025-12-18T05:54:17.794" v="960" actId="179"/>
            <ac:spMkLst>
              <pc:docMk/>
              <pc:sldMasterMk cId="2324495112" sldId="2147483659"/>
              <pc:sldLayoutMk cId="1069484150" sldId="2147483661"/>
              <ac:spMk id="3" creationId="{00000000-0000-0000-0000-000000000000}"/>
            </ac:spMkLst>
          </pc:spChg>
          <pc:spChg chg="add mod">
            <ac:chgData name="Will Robertson" userId="1207217849_tp_box_2" providerId="OAuth2" clId="{D0FEA0FF-D665-5C21-A54B-AE0BE204B1A7}" dt="2025-12-16T23:29:41.953" v="946"/>
            <ac:spMkLst>
              <pc:docMk/>
              <pc:sldMasterMk cId="2324495112" sldId="2147483659"/>
              <pc:sldLayoutMk cId="1069484150" sldId="2147483661"/>
              <ac:spMk id="8" creationId="{CC011807-6157-4878-26F1-0F18C6DE457D}"/>
            </ac:spMkLst>
          </pc:spChg>
        </pc:sldLayoutChg>
        <pc:sldLayoutChg chg="addSp delSp modSp mod">
          <pc:chgData name="Will Robertson" userId="1207217849_tp_box_2" providerId="OAuth2" clId="{D0FEA0FF-D665-5C21-A54B-AE0BE204B1A7}" dt="2025-12-16T23:29:40.802" v="945"/>
          <pc:sldLayoutMkLst>
            <pc:docMk/>
            <pc:sldMasterMk cId="2324495112" sldId="2147483659"/>
            <pc:sldLayoutMk cId="296293515" sldId="2147483663"/>
          </pc:sldLayoutMkLst>
          <pc:spChg chg="mod">
            <ac:chgData name="Will Robertson" userId="1207217849_tp_box_2" providerId="OAuth2" clId="{D0FEA0FF-D665-5C21-A54B-AE0BE204B1A7}" dt="2025-12-15T00:00:32.301" v="10" actId="1036"/>
            <ac:spMkLst>
              <pc:docMk/>
              <pc:sldMasterMk cId="2324495112" sldId="2147483659"/>
              <pc:sldLayoutMk cId="296293515" sldId="2147483663"/>
              <ac:spMk id="2" creationId="{00000000-0000-0000-0000-000000000000}"/>
            </ac:spMkLst>
          </pc:spChg>
          <pc:spChg chg="add mod">
            <ac:chgData name="Will Robertson" userId="1207217849_tp_box_2" providerId="OAuth2" clId="{D0FEA0FF-D665-5C21-A54B-AE0BE204B1A7}" dt="2025-12-16T23:29:40.802" v="945"/>
            <ac:spMkLst>
              <pc:docMk/>
              <pc:sldMasterMk cId="2324495112" sldId="2147483659"/>
              <pc:sldLayoutMk cId="296293515" sldId="2147483663"/>
              <ac:spMk id="11" creationId="{5711D745-375D-6D04-8AC6-B049B4CFC10C}"/>
            </ac:spMkLst>
          </pc:spChg>
        </pc:sldLayoutChg>
        <pc:sldLayoutChg chg="addSp delSp modSp mod">
          <pc:chgData name="Will Robertson" userId="1207217849_tp_box_2" providerId="OAuth2" clId="{D0FEA0FF-D665-5C21-A54B-AE0BE204B1A7}" dt="2025-12-16T23:27:38.099" v="935" actId="207"/>
          <pc:sldLayoutMkLst>
            <pc:docMk/>
            <pc:sldMasterMk cId="2324495112" sldId="2147483659"/>
            <pc:sldLayoutMk cId="793295679" sldId="2147483665"/>
          </pc:sldLayoutMkLst>
          <pc:spChg chg="add mod">
            <ac:chgData name="Will Robertson" userId="1207217849_tp_box_2" providerId="OAuth2" clId="{D0FEA0FF-D665-5C21-A54B-AE0BE204B1A7}" dt="2025-12-16T23:27:38.099" v="935" actId="207"/>
            <ac:spMkLst>
              <pc:docMk/>
              <pc:sldMasterMk cId="2324495112" sldId="2147483659"/>
              <pc:sldLayoutMk cId="793295679" sldId="2147483665"/>
              <ac:spMk id="3" creationId="{D6C9C636-9E3B-033F-715E-D955FBAF139E}"/>
            </ac:spMkLst>
          </pc:spChg>
        </pc:sldLayoutChg>
        <pc:sldLayoutChg chg="addSp delSp modSp mod">
          <pc:chgData name="Will Robertson" userId="1207217849_tp_box_2" providerId="OAuth2" clId="{D0FEA0FF-D665-5C21-A54B-AE0BE204B1A7}" dt="2025-12-16T23:27:50.371" v="937" actId="207"/>
          <pc:sldLayoutMkLst>
            <pc:docMk/>
            <pc:sldMasterMk cId="2324495112" sldId="2147483659"/>
            <pc:sldLayoutMk cId="3070429012" sldId="2147483666"/>
          </pc:sldLayoutMkLst>
          <pc:spChg chg="add mod">
            <ac:chgData name="Will Robertson" userId="1207217849_tp_box_2" providerId="OAuth2" clId="{D0FEA0FF-D665-5C21-A54B-AE0BE204B1A7}" dt="2025-12-16T23:27:50.371" v="937" actId="207"/>
            <ac:spMkLst>
              <pc:docMk/>
              <pc:sldMasterMk cId="2324495112" sldId="2147483659"/>
              <pc:sldLayoutMk cId="3070429012" sldId="2147483666"/>
              <ac:spMk id="2" creationId="{FE04B191-A843-5881-227A-A95B9055DE51}"/>
            </ac:spMkLst>
          </pc:spChg>
        </pc:sldLayoutChg>
        <pc:sldLayoutChg chg="addSp delSp modSp mod">
          <pc:chgData name="Will Robertson" userId="1207217849_tp_box_2" providerId="OAuth2" clId="{D0FEA0FF-D665-5C21-A54B-AE0BE204B1A7}" dt="2025-12-16T23:27:54.773" v="938" actId="207"/>
          <pc:sldLayoutMkLst>
            <pc:docMk/>
            <pc:sldMasterMk cId="2324495112" sldId="2147483659"/>
            <pc:sldLayoutMk cId="722148294" sldId="2147483672"/>
          </pc:sldLayoutMkLst>
          <pc:spChg chg="add mod">
            <ac:chgData name="Will Robertson" userId="1207217849_tp_box_2" providerId="OAuth2" clId="{D0FEA0FF-D665-5C21-A54B-AE0BE204B1A7}" dt="2025-12-16T23:27:54.773" v="938" actId="207"/>
            <ac:spMkLst>
              <pc:docMk/>
              <pc:sldMasterMk cId="2324495112" sldId="2147483659"/>
              <pc:sldLayoutMk cId="722148294" sldId="2147483672"/>
              <ac:spMk id="2" creationId="{1651B3C8-2350-8132-3484-989B357E2122}"/>
            </ac:spMkLst>
          </pc:spChg>
        </pc:sldLayoutChg>
        <pc:sldLayoutChg chg="addSp delSp modSp mod">
          <pc:chgData name="Will Robertson" userId="1207217849_tp_box_2" providerId="OAuth2" clId="{D0FEA0FF-D665-5C21-A54B-AE0BE204B1A7}" dt="2025-12-16T23:27:43.265" v="936" actId="207"/>
          <pc:sldLayoutMkLst>
            <pc:docMk/>
            <pc:sldMasterMk cId="2324495112" sldId="2147483659"/>
            <pc:sldLayoutMk cId="692128022" sldId="2147483673"/>
          </pc:sldLayoutMkLst>
          <pc:spChg chg="add mod">
            <ac:chgData name="Will Robertson" userId="1207217849_tp_box_2" providerId="OAuth2" clId="{D0FEA0FF-D665-5C21-A54B-AE0BE204B1A7}" dt="2025-12-16T23:27:43.265" v="936" actId="207"/>
            <ac:spMkLst>
              <pc:docMk/>
              <pc:sldMasterMk cId="2324495112" sldId="2147483659"/>
              <pc:sldLayoutMk cId="692128022" sldId="2147483673"/>
              <ac:spMk id="3" creationId="{D97C63D2-B0CB-5DA6-4073-AD99C09083E5}"/>
            </ac:spMkLst>
          </pc:spChg>
        </pc:sldLayoutChg>
        <pc:sldLayoutChg chg="addSp modSp add mod modTransition">
          <pc:chgData name="Will Robertson" userId="1207217849_tp_box_2" providerId="OAuth2" clId="{D0FEA0FF-D665-5C21-A54B-AE0BE204B1A7}" dt="2025-12-18T05:41:36.609" v="952"/>
          <pc:sldLayoutMkLst>
            <pc:docMk/>
            <pc:sldMasterMk cId="2324495112" sldId="2147483659"/>
            <pc:sldLayoutMk cId="3136079854" sldId="2147483674"/>
          </pc:sldLayoutMkLst>
          <pc:spChg chg="mod">
            <ac:chgData name="Will Robertson" userId="1207217849_tp_box_2" providerId="OAuth2" clId="{D0FEA0FF-D665-5C21-A54B-AE0BE204B1A7}" dt="2025-12-18T05:41:36.609" v="952"/>
            <ac:spMkLst>
              <pc:docMk/>
              <pc:sldMasterMk cId="2324495112" sldId="2147483659"/>
              <pc:sldLayoutMk cId="3136079854" sldId="2147483674"/>
              <ac:spMk id="2" creationId="{00000000-0000-0000-0000-000000000000}"/>
            </ac:spMkLst>
          </pc:spChg>
          <pc:spChg chg="mod">
            <ac:chgData name="Will Robertson" userId="1207217849_tp_box_2" providerId="OAuth2" clId="{D0FEA0FF-D665-5C21-A54B-AE0BE204B1A7}" dt="2025-12-18T05:41:31.147" v="951"/>
            <ac:spMkLst>
              <pc:docMk/>
              <pc:sldMasterMk cId="2324495112" sldId="2147483659"/>
              <pc:sldLayoutMk cId="3136079854" sldId="2147483674"/>
              <ac:spMk id="3" creationId="{00000000-0000-0000-0000-000000000000}"/>
            </ac:spMkLst>
          </pc:spChg>
          <pc:picChg chg="add mod">
            <ac:chgData name="Will Robertson" userId="1207217849_tp_box_2" providerId="OAuth2" clId="{D0FEA0FF-D665-5C21-A54B-AE0BE204B1A7}" dt="2025-12-15T06:10:45.556" v="489" actId="1038"/>
            <ac:picMkLst>
              <pc:docMk/>
              <pc:sldMasterMk cId="2324495112" sldId="2147483659"/>
              <pc:sldLayoutMk cId="3136079854" sldId="2147483674"/>
              <ac:picMk id="4" creationId="{CDB53139-D7DE-CE30-2EDD-E032B22B61FB}"/>
            </ac:picMkLst>
          </pc:picChg>
        </pc:sldLayoutChg>
        <pc:sldLayoutChg chg="modSp add mod modTransition">
          <pc:chgData name="Will Robertson" userId="1207217849_tp_box_2" providerId="OAuth2" clId="{D0FEA0FF-D665-5C21-A54B-AE0BE204B1A7}" dt="2025-12-16T23:29:38.418" v="944" actId="1036"/>
          <pc:sldLayoutMkLst>
            <pc:docMk/>
            <pc:sldMasterMk cId="2324495112" sldId="2147483659"/>
            <pc:sldLayoutMk cId="3762954324" sldId="2147483675"/>
          </pc:sldLayoutMkLst>
          <pc:spChg chg="mod">
            <ac:chgData name="Will Robertson" userId="1207217849_tp_box_2" providerId="OAuth2" clId="{D0FEA0FF-D665-5C21-A54B-AE0BE204B1A7}" dt="2025-12-16T23:25:05.366" v="920" actId="14100"/>
            <ac:spMkLst>
              <pc:docMk/>
              <pc:sldMasterMk cId="2324495112" sldId="2147483659"/>
              <pc:sldLayoutMk cId="3762954324" sldId="2147483675"/>
              <ac:spMk id="3" creationId="{00000000-0000-0000-0000-000000000000}"/>
            </ac:spMkLst>
          </pc:spChg>
          <pc:spChg chg="mod">
            <ac:chgData name="Will Robertson" userId="1207217849_tp_box_2" providerId="OAuth2" clId="{D0FEA0FF-D665-5C21-A54B-AE0BE204B1A7}" dt="2025-12-16T23:25:00.305" v="919" actId="14100"/>
            <ac:spMkLst>
              <pc:docMk/>
              <pc:sldMasterMk cId="2324495112" sldId="2147483659"/>
              <pc:sldLayoutMk cId="3762954324" sldId="2147483675"/>
              <ac:spMk id="4" creationId="{00000000-0000-0000-0000-000000000000}"/>
            </ac:spMkLst>
          </pc:spChg>
          <pc:spChg chg="mod">
            <ac:chgData name="Will Robertson" userId="1207217849_tp_box_2" providerId="OAuth2" clId="{D0FEA0FF-D665-5C21-A54B-AE0BE204B1A7}" dt="2025-12-16T23:29:38.418" v="944" actId="1036"/>
            <ac:spMkLst>
              <pc:docMk/>
              <pc:sldMasterMk cId="2324495112" sldId="2147483659"/>
              <pc:sldLayoutMk cId="3762954324" sldId="2147483675"/>
              <ac:spMk id="5" creationId="{80220D25-A994-5EED-E364-925F5C4679E2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A1179AA-37C6-4831-8534-C1157500A6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CCF5AE-5805-42C9-AFEF-F59D5C3B9C4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122467-46C4-4700-8200-07B69B464D4D}" type="datetimeFigureOut">
              <a:rPr lang="en-US" smtClean="0"/>
              <a:t>1/8/26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B1A79D-6DF1-4314-97FC-2C58DC7C71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6C32E-3E39-412D-B86B-30BE1004DB5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55F6A1-BEE1-48B9-B04A-30820CC2B2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04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D4693-75EC-4FF9-962C-598E6811A2B6}" type="datetimeFigureOut">
              <a:rPr lang="en-US" smtClean="0"/>
              <a:t>1/8/26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40163-BB89-4099-A2FF-FDB3ABE5471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403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224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4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608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940163-BB89-4099-A2FF-FDB3ABE5471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483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2075893"/>
            <a:ext cx="8229600" cy="2387600"/>
          </a:xfrm>
        </p:spPr>
        <p:txBody>
          <a:bodyPr anchor="ctr"/>
          <a:lstStyle>
            <a:lvl1pPr algn="ctr">
              <a:defRPr sz="44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Title of your Paper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4802776"/>
            <a:ext cx="6858000" cy="181785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Author names and affiliations, etc.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871F73-9BD9-D122-B1C2-03E06541B3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9764" y="248270"/>
            <a:ext cx="1831805" cy="148834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3819831-3EF1-3939-0708-540CCC2385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02431" y="338137"/>
            <a:ext cx="1716882" cy="1490541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059727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2075893"/>
            <a:ext cx="8229600" cy="2387600"/>
          </a:xfrm>
        </p:spPr>
        <p:txBody>
          <a:bodyPr anchor="ctr"/>
          <a:lstStyle>
            <a:lvl1pPr algn="ctr">
              <a:defRPr sz="4400"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Title of your Paper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4802776"/>
            <a:ext cx="6858000" cy="181785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Author names and affiliations, etc.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B53139-D7DE-CE30-2EDD-E032B22B61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08485" y="237367"/>
            <a:ext cx="1831805" cy="148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7985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/>
          <a:lstStyle>
            <a:lvl1pPr>
              <a:defRPr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175" indent="0">
              <a:buFont typeface="Arial" panose="020B0604020202020204" pitchFamily="34" charset="0"/>
              <a:buNone/>
              <a:tabLst/>
              <a:defRPr>
                <a:latin typeface="+mj-lt"/>
              </a:defRPr>
            </a:lvl1pPr>
            <a:lvl2pPr>
              <a:defRPr sz="2400"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C011807-6157-4878-26F1-0F18C6DE457D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9484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420728"/>
            <a:ext cx="6631547" cy="589031"/>
          </a:xfrm>
        </p:spPr>
        <p:txBody>
          <a:bodyPr/>
          <a:lstStyle>
            <a:lvl1pPr>
              <a:defRPr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42739"/>
            <a:ext cx="3886200" cy="4605017"/>
          </a:xfrm>
        </p:spPr>
        <p:txBody>
          <a:bodyPr/>
          <a:lstStyle>
            <a:lvl1pPr marL="0" indent="0">
              <a:buNone/>
              <a:defRPr sz="2800">
                <a:latin typeface="+mj-lt"/>
              </a:defRPr>
            </a:lvl1pPr>
            <a:lvl2pPr marL="460375" indent="-215900">
              <a:tabLst/>
              <a:defRPr>
                <a:latin typeface="+mj-lt"/>
              </a:defRPr>
            </a:lvl2pPr>
            <a:lvl3pPr marL="746125" indent="-276225">
              <a:tabLst/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42739"/>
            <a:ext cx="4019761" cy="4628740"/>
          </a:xfrm>
        </p:spPr>
        <p:txBody>
          <a:bodyPr/>
          <a:lstStyle>
            <a:lvl1pPr marL="0" indent="0">
              <a:buNone/>
              <a:defRPr sz="2800">
                <a:latin typeface="+mj-lt"/>
              </a:defRPr>
            </a:lvl1pPr>
            <a:lvl2pPr marL="460375" indent="-225425">
              <a:tabLst/>
              <a:defRPr>
                <a:latin typeface="+mj-lt"/>
              </a:defRPr>
            </a:lvl2pPr>
            <a:lvl3pPr marL="685800" indent="-225425">
              <a:tabLst/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711D745-375D-6D04-8AC6-B049B4CFC10C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3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420728"/>
            <a:ext cx="6631547" cy="589031"/>
          </a:xfrm>
        </p:spPr>
        <p:txBody>
          <a:bodyPr/>
          <a:lstStyle>
            <a:lvl1pPr>
              <a:defRPr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42739"/>
            <a:ext cx="4942658" cy="4605017"/>
          </a:xfrm>
        </p:spPr>
        <p:txBody>
          <a:bodyPr/>
          <a:lstStyle>
            <a:lvl1pPr marL="0" indent="0">
              <a:buNone/>
              <a:defRPr sz="2800">
                <a:latin typeface="+mj-lt"/>
              </a:defRPr>
            </a:lvl1pPr>
            <a:lvl2pPr marL="460375" indent="-215900">
              <a:tabLst/>
              <a:defRPr>
                <a:latin typeface="+mj-lt"/>
              </a:defRPr>
            </a:lvl2pPr>
            <a:lvl3pPr marL="746125" indent="-276225">
              <a:tabLst/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49686" y="1342739"/>
            <a:ext cx="2999225" cy="4628740"/>
          </a:xfrm>
        </p:spPr>
        <p:txBody>
          <a:bodyPr/>
          <a:lstStyle>
            <a:lvl1pPr marL="0" indent="0">
              <a:buNone/>
              <a:defRPr sz="2800">
                <a:latin typeface="+mj-lt"/>
              </a:defRPr>
            </a:lvl1pPr>
            <a:lvl2pPr marL="460375" indent="-225425">
              <a:tabLst/>
              <a:defRPr>
                <a:latin typeface="+mj-lt"/>
              </a:defRPr>
            </a:lvl2pPr>
            <a:lvl3pPr marL="685800" indent="-225425">
              <a:tabLst/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220D25-A994-5EED-E364-925F5C4679E2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95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EF7C2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6C9C636-9E3B-033F-715E-D955FBAF139E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29567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EF7C2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97C63D2-B0CB-5DA6-4073-AD99C09083E5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28022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E04B191-A843-5881-227A-A95B9055DE51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42901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651B3C8-2350-8132-3484-989B357E2122}"/>
              </a:ext>
            </a:extLst>
          </p:cNvPr>
          <p:cNvSpPr txBox="1">
            <a:spLocks/>
          </p:cNvSpPr>
          <p:nvPr userDrawn="1"/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57E2D9F-BDBC-4006-ACC2-1178DE856CB2}" type="slidenum">
              <a:rPr lang="en-US" smtClean="0">
                <a:solidFill>
                  <a:srgbClr val="FFC000"/>
                </a:solidFill>
              </a:rPr>
              <a:pPr/>
              <a:t>‹#›</a:t>
            </a:fld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1482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21251"/>
            <a:ext cx="6676276" cy="5890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49" y="1276258"/>
            <a:ext cx="8065989" cy="53330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E2D9F-BDBC-4006-ACC2-1178DE856CB2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F734E0-54AF-9688-27EF-623C40F86DD0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0083" y="135673"/>
            <a:ext cx="1344555" cy="109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495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4" r:id="rId2"/>
    <p:sldLayoutId id="2147483661" r:id="rId3"/>
    <p:sldLayoutId id="2147483663" r:id="rId4"/>
    <p:sldLayoutId id="2147483675" r:id="rId5"/>
    <p:sldLayoutId id="2147483665" r:id="rId6"/>
    <p:sldLayoutId id="2147483673" r:id="rId7"/>
    <p:sldLayoutId id="2147483666" r:id="rId8"/>
    <p:sldLayoutId id="2147483672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EF7C29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j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1AE42-3B11-F0D8-B88C-79A58EC1DC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075893"/>
            <a:ext cx="8229600" cy="2387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8FFC0B-192A-2B38-6A9D-8D8B4FE72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802776"/>
            <a:ext cx="6858000" cy="181785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81E4C89-0DF1-AE63-BAE2-BD8D50D881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B018BC-DA87-36AC-6F08-5F231DF94AB4}"/>
              </a:ext>
            </a:extLst>
          </p:cNvPr>
          <p:cNvSpPr txBox="1"/>
          <p:nvPr/>
        </p:nvSpPr>
        <p:spPr>
          <a:xfrm>
            <a:off x="2176570" y="483242"/>
            <a:ext cx="2360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2"/>
                </a:solidFill>
                <a:latin typeface="+mj-lt"/>
              </a:rPr>
              <a:t>Add you own logos here, or just center the Inter-noise logo</a:t>
            </a:r>
            <a:br>
              <a:rPr lang="en-US" i="1" dirty="0">
                <a:solidFill>
                  <a:schemeClr val="accent2"/>
                </a:solidFill>
                <a:latin typeface="+mj-lt"/>
              </a:rPr>
            </a:br>
            <a:r>
              <a:rPr lang="en-US" i="1" dirty="0">
                <a:solidFill>
                  <a:schemeClr val="accent2"/>
                </a:solidFill>
                <a:latin typeface="+mj-lt"/>
              </a:rPr>
              <a:t>(see next page)</a:t>
            </a:r>
          </a:p>
        </p:txBody>
      </p:sp>
    </p:spTree>
    <p:extLst>
      <p:ext uri="{BB962C8B-B14F-4D97-AF65-F5344CB8AC3E}">
        <p14:creationId xmlns:p14="http://schemas.microsoft.com/office/powerpoint/2010/main" val="105298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4C422-1DFC-C994-8A77-50B357B37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20728"/>
            <a:ext cx="6631547" cy="589031"/>
          </a:xfrm>
        </p:spPr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3AFCAC-FFAD-E82B-DDAF-72E8E1975A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342739"/>
            <a:ext cx="3886200" cy="4605017"/>
          </a:xfrm>
        </p:spPr>
        <p:txBody>
          <a:bodyPr>
            <a:noAutofit/>
          </a:bodyPr>
          <a:lstStyle/>
          <a:p>
            <a:r>
              <a:rPr lang="en-US" dirty="0"/>
              <a:t>A good start to put together the results section is to select and insert the figures from your paper that you want to include in your presentation.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Then add extra information to help people  understand what they are looking at.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B407B4-8FD7-1302-551F-3AFB964BA0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42739"/>
            <a:ext cx="4019761" cy="4628740"/>
          </a:xfrm>
        </p:spPr>
        <p:txBody>
          <a:bodyPr>
            <a:normAutofit/>
          </a:bodyPr>
          <a:lstStyle/>
          <a:p>
            <a:r>
              <a:rPr lang="en-US" dirty="0"/>
              <a:t>Avoid a lot of text, try to make the (annotated?) pictures/figures tell the story. </a:t>
            </a:r>
          </a:p>
        </p:txBody>
      </p:sp>
    </p:spTree>
    <p:extLst>
      <p:ext uri="{BB962C8B-B14F-4D97-AF65-F5344CB8AC3E}">
        <p14:creationId xmlns:p14="http://schemas.microsoft.com/office/powerpoint/2010/main" val="133792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4C422-1DFC-C994-8A77-50B357B37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Results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FBB81E0-6144-D3B0-1B2C-3E57FC436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Make sure that everything on your figures is readable from all points in the room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FC9B2E-5719-F108-B7C6-73EB4899DDBB}"/>
              </a:ext>
            </a:extLst>
          </p:cNvPr>
          <p:cNvGrpSpPr/>
          <p:nvPr/>
        </p:nvGrpSpPr>
        <p:grpSpPr>
          <a:xfrm>
            <a:off x="907123" y="2286000"/>
            <a:ext cx="7486533" cy="4393359"/>
            <a:chOff x="628651" y="2159314"/>
            <a:chExt cx="7486533" cy="4393359"/>
          </a:xfrm>
        </p:grpSpPr>
        <p:pic>
          <p:nvPicPr>
            <p:cNvPr id="6" name="Picture 3" descr="C:\Users\sung26\Desktop\WeonchanSung\Carrier Project\Carrier_desktop\Meetings\Syracuse Meeting 10_27\30Oct_mod7.png">
              <a:extLst>
                <a:ext uri="{FF2B5EF4-FFF2-40B4-BE49-F238E27FC236}">
                  <a16:creationId xmlns:a16="http://schemas.microsoft.com/office/drawing/2014/main" id="{2684CE52-667F-3D8B-60A0-373E737B0D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4230" t="3907" r="6713"/>
            <a:stretch/>
          </p:blipFill>
          <p:spPr bwMode="auto">
            <a:xfrm>
              <a:off x="628651" y="2159314"/>
              <a:ext cx="7486533" cy="4393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직사각형 4">
              <a:extLst>
                <a:ext uri="{FF2B5EF4-FFF2-40B4-BE49-F238E27FC236}">
                  <a16:creationId xmlns:a16="http://schemas.microsoft.com/office/drawing/2014/main" id="{BB30BBD6-EAAF-EA3E-5BB5-F4EBAB3B83F8}"/>
                </a:ext>
              </a:extLst>
            </p:cNvPr>
            <p:cNvSpPr/>
            <p:nvPr/>
          </p:nvSpPr>
          <p:spPr>
            <a:xfrm>
              <a:off x="2242358" y="2657585"/>
              <a:ext cx="1844900" cy="626701"/>
            </a:xfrm>
            <a:prstGeom prst="rect">
              <a:avLst/>
            </a:prstGeom>
          </p:spPr>
          <p:txBody>
            <a:bodyPr wrap="square" lIns="36000" tIns="36000" rIns="36000" bIns="3600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  <a:t>Spectrum of </a:t>
              </a:r>
              <a:b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</a:br>
              <a:r>
                <a:rPr lang="en-US" altLang="ko-KR" dirty="0">
                  <a:solidFill>
                    <a:srgbClr val="0002C3"/>
                  </a:solidFill>
                  <a:latin typeface="News Gothic MT"/>
                  <a:ea typeface="맑은 고딕" pitchFamily="50" charset="-127"/>
                  <a:cs typeface="News Gothic MT"/>
                </a:rPr>
                <a:t>original signal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3171380-2987-8B13-C239-82151BA5B69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748601" y="2970935"/>
              <a:ext cx="611478" cy="131201"/>
            </a:xfrm>
            <a:prstGeom prst="straightConnector1">
              <a:avLst/>
            </a:prstGeom>
            <a:noFill/>
            <a:ln w="38100" cap="flat" cmpd="sng" algn="ctr">
              <a:solidFill>
                <a:srgbClr val="0002C3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AC1712A4-40AD-D1F1-F9C8-EE74DF522CB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042454" y="4355993"/>
              <a:ext cx="245642" cy="967434"/>
            </a:xfrm>
            <a:prstGeom prst="straightConnector1">
              <a:avLst/>
            </a:prstGeom>
            <a:noFill/>
            <a:ln w="28575" cap="flat" cmpd="sng" algn="ctr">
              <a:solidFill>
                <a:srgbClr val="DA090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0" name="직사각형 4">
              <a:extLst>
                <a:ext uri="{FF2B5EF4-FFF2-40B4-BE49-F238E27FC236}">
                  <a16:creationId xmlns:a16="http://schemas.microsoft.com/office/drawing/2014/main" id="{553173FB-D34B-55A3-915F-319720DE8A3A}"/>
                </a:ext>
              </a:extLst>
            </p:cNvPr>
            <p:cNvSpPr/>
            <p:nvPr/>
          </p:nvSpPr>
          <p:spPr>
            <a:xfrm>
              <a:off x="3944424" y="3702404"/>
              <a:ext cx="3780183" cy="626701"/>
            </a:xfrm>
            <a:prstGeom prst="rect">
              <a:avLst/>
            </a:prstGeom>
          </p:spPr>
          <p:txBody>
            <a:bodyPr wrap="square" lIns="36000" tIns="36000" rIns="36000" bIns="36000">
              <a:spAutoFit/>
            </a:bodyPr>
            <a:lstStyle/>
            <a:p>
              <a:pPr algn="ctr"/>
              <a: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  <a:t>Spectrum of (original signal) with</a:t>
              </a:r>
              <a:b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</a:br>
              <a:r>
                <a:rPr lang="en-US" altLang="ko-KR" dirty="0">
                  <a:solidFill>
                    <a:srgbClr val="FF0000"/>
                  </a:solidFill>
                  <a:latin typeface="News Gothic MT"/>
                  <a:ea typeface="맑은 고딕" pitchFamily="50" charset="-127"/>
                  <a:cs typeface="News Gothic MT"/>
                </a:rPr>
                <a:t>(Fan harmonics, 9 tones) removed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701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4691C7-555E-7D43-74F7-0B6BC19EA55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81656" y="6347886"/>
            <a:ext cx="367942" cy="365125"/>
          </a:xfrm>
          <a:prstGeom prst="rect">
            <a:avLst/>
          </a:prstGeom>
        </p:spPr>
        <p:txBody>
          <a:bodyPr/>
          <a:lstStyle/>
          <a:p>
            <a:fld id="{657E2D9F-BDBC-4006-ACC2-1178DE856CB2}" type="slidenum">
              <a:rPr lang="en-US" smtClean="0"/>
              <a:t>12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2A51FF-E9F7-4441-77DE-C3E5A35D2048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316476" y="0"/>
            <a:ext cx="4017962" cy="68580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It is OK to remove the conference logo, and/or title box, if you need the space for a better presentation of a Figure or Figures, flow chart, etc.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Only do that when you need the extra space, &amp; only do it on  a few slides.  </a:t>
            </a:r>
          </a:p>
          <a:p>
            <a:pPr>
              <a:lnSpc>
                <a:spcPct val="100000"/>
              </a:lnSpc>
            </a:pPr>
            <a:r>
              <a:rPr lang="en-US" sz="2400" dirty="0"/>
              <a:t>Make sure it is clear what people are looking at.  Without a title some additional annotation may be needed.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2400" b="1" dirty="0">
                <a:solidFill>
                  <a:srgbClr val="B7272D"/>
                </a:solidFill>
              </a:rPr>
              <a:t>FONT SIZE 24 IS THE SMALLEST YOU SHOULD USE</a:t>
            </a:r>
          </a:p>
        </p:txBody>
      </p:sp>
      <p:pic>
        <p:nvPicPr>
          <p:cNvPr id="2" name="Content Placeholder 1" descr="People in a museum&#10;&#10;Description automatically generated">
            <a:extLst>
              <a:ext uri="{FF2B5EF4-FFF2-40B4-BE49-F238E27FC236}">
                <a16:creationId xmlns:a16="http://schemas.microsoft.com/office/drawing/2014/main" id="{9B5055C6-69CA-EFCE-3EDA-A24BCBF33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7489" y="0"/>
            <a:ext cx="4798545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C21FC8-9CD6-806C-1CA1-BD12B1BF46BB}"/>
              </a:ext>
            </a:extLst>
          </p:cNvPr>
          <p:cNvSpPr txBox="1"/>
          <p:nvPr/>
        </p:nvSpPr>
        <p:spPr>
          <a:xfrm>
            <a:off x="4345455" y="5999948"/>
            <a:ext cx="48095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+mj-lt"/>
              </a:rPr>
              <a:t>Chicago Inter-Noise 2018 </a:t>
            </a:r>
            <a:br>
              <a:rPr lang="en-US" sz="2400" b="1" dirty="0">
                <a:solidFill>
                  <a:schemeClr val="bg1"/>
                </a:solidFill>
                <a:latin typeface="+mj-lt"/>
              </a:rPr>
            </a:br>
            <a:r>
              <a:rPr lang="en-US" sz="2400" b="1" dirty="0">
                <a:solidFill>
                  <a:schemeClr val="bg1"/>
                </a:solidFill>
                <a:latin typeface="+mj-lt"/>
              </a:rPr>
              <a:t>Social Event at the Science Museum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5CA2E2-2358-AD28-F385-3E47CDBCFA65}"/>
              </a:ext>
            </a:extLst>
          </p:cNvPr>
          <p:cNvSpPr txBox="1"/>
          <p:nvPr/>
        </p:nvSpPr>
        <p:spPr>
          <a:xfrm>
            <a:off x="1494971" y="74458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670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06247-4D07-6A57-4294-FEC810E1B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>
            <a:normAutofit/>
          </a:bodyPr>
          <a:lstStyle/>
          <a:p>
            <a:r>
              <a:rPr lang="en-US"/>
              <a:t>Conclusions and/or Future Work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8B0A-9D24-345E-5B0B-F4D82E655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6258"/>
            <a:ext cx="8065989" cy="5333070"/>
          </a:xfrm>
        </p:spPr>
        <p:txBody>
          <a:bodyPr>
            <a:normAutofit/>
          </a:bodyPr>
          <a:lstStyle/>
          <a:p>
            <a:pPr marL="3175" indent="0">
              <a:buNone/>
            </a:pPr>
            <a:r>
              <a:rPr lang="en-US" b="1">
                <a:solidFill>
                  <a:srgbClr val="B7272D"/>
                </a:solidFill>
              </a:rPr>
              <a:t>Go to your session room before the session starts: </a:t>
            </a:r>
            <a:endParaRPr lang="en-US"/>
          </a:p>
          <a:p>
            <a:pPr lvl="1"/>
            <a:r>
              <a:rPr lang="en-US"/>
              <a:t>to check in with the session chair </a:t>
            </a:r>
          </a:p>
          <a:p>
            <a:pPr lvl="1"/>
            <a:r>
              <a:rPr lang="en-US"/>
              <a:t>to make sure your presentation works properly</a:t>
            </a:r>
          </a:p>
          <a:p>
            <a:pPr lvl="1"/>
            <a:r>
              <a:rPr lang="en-US"/>
              <a:t>if you have videos, animations and/or sound,  arrive early to give yourself (and others) enough time to check that everything is working</a:t>
            </a:r>
          </a:p>
          <a:p>
            <a:endParaRPr lang="en-US"/>
          </a:p>
          <a:p>
            <a:pPr marL="3175" indent="0">
              <a:buNone/>
            </a:pPr>
            <a:r>
              <a:rPr lang="en-US" b="1">
                <a:solidFill>
                  <a:srgbClr val="B7272D"/>
                </a:solidFill>
              </a:rPr>
              <a:t>Do this even if there is a separate paper upload location where it worked OK:</a:t>
            </a:r>
          </a:p>
          <a:p>
            <a:pPr lvl="1"/>
            <a:r>
              <a:rPr lang="en-US"/>
              <a:t>to make sure the file transfer worked </a:t>
            </a:r>
          </a:p>
          <a:p>
            <a:pPr lvl="1"/>
            <a:r>
              <a:rPr lang="en-US"/>
              <a:t>to make sure all the technology is working in the session room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1494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DF4A4-8BAD-D5D5-2168-14B4E71DF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How many slides?   </a:t>
            </a:r>
            <a:r>
              <a:rPr lang="en-US" b="1">
                <a:sym typeface="Wingdings" pitchFamily="2" charset="2"/>
              </a:rPr>
              <a:t>    </a:t>
            </a:r>
            <a:endParaRPr lang="en-US" b="1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E5F47E-4D22-7F16-83AE-6EC418FF62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9809" y="1342738"/>
            <a:ext cx="2945724" cy="5150136"/>
          </a:xfrm>
          <a:solidFill>
            <a:srgbClr val="F8BB27"/>
          </a:solidFill>
        </p:spPr>
        <p:txBody>
          <a:bodyPr anchor="ctr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800" b="1">
                <a:solidFill>
                  <a:srgbClr val="B7272D"/>
                </a:solidFill>
                <a:latin typeface="+mj-lt"/>
              </a:rPr>
              <a:t>20 minutes slot</a:t>
            </a:r>
          </a:p>
          <a:p>
            <a:pPr>
              <a:lnSpc>
                <a:spcPct val="100000"/>
              </a:lnSpc>
            </a:pPr>
            <a:r>
              <a:rPr lang="en-US" sz="2800">
                <a:latin typeface="+mj-lt"/>
              </a:rPr>
              <a:t>15 minutes for presenting</a:t>
            </a:r>
          </a:p>
          <a:p>
            <a:pPr>
              <a:lnSpc>
                <a:spcPct val="100000"/>
              </a:lnSpc>
            </a:pPr>
            <a:r>
              <a:rPr lang="en-US" sz="2800">
                <a:latin typeface="+mj-lt"/>
              </a:rPr>
              <a:t>3 mins for Q&amp;A</a:t>
            </a:r>
          </a:p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2800">
                <a:latin typeface="+mj-lt"/>
              </a:rPr>
              <a:t>2 minutes for change over to next paper presentation</a:t>
            </a:r>
            <a:endParaRPr lang="en-US" sz="2800" dirty="0">
              <a:latin typeface="+mj-lt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F4180-106C-C3B9-71F0-E8D571279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26246" y="1342739"/>
            <a:ext cx="5439457" cy="515013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>
                <a:solidFill>
                  <a:srgbClr val="B7272D"/>
                </a:solidFill>
                <a:latin typeface="+mj-lt"/>
              </a:rPr>
              <a:t>Note: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latin typeface="+mj-lt"/>
              </a:rPr>
              <a:t>A 15-minute presentation should not contain much more than 15 slides, could be fewer – it depends on how much information is on each slide. </a:t>
            </a:r>
            <a:br>
              <a:rPr lang="en-US" sz="2800">
                <a:solidFill>
                  <a:srgbClr val="25BA76"/>
                </a:solidFill>
                <a:latin typeface="+mj-lt"/>
              </a:rPr>
            </a:br>
            <a:endParaRPr lang="en-US" sz="2800">
              <a:solidFill>
                <a:srgbClr val="25BA76"/>
              </a:solidFill>
              <a:latin typeface="+mj-lt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>
                <a:solidFill>
                  <a:srgbClr val="B7272D"/>
                </a:solidFill>
                <a:latin typeface="+mj-lt"/>
              </a:rPr>
              <a:t>Rough Guide on slide time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latin typeface="+mj-lt"/>
              </a:rPr>
              <a:t>1-2 mins	Lots of information on slide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latin typeface="+mj-lt"/>
              </a:rPr>
              <a:t>1 min	Less information on slide but still needs some explanation</a:t>
            </a:r>
          </a:p>
          <a:p>
            <a:pPr marL="1200150" indent="-120015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>
                <a:latin typeface="+mj-lt"/>
              </a:rPr>
              <a:t>&lt;30 secs	Not so much information on slide. Very clear with little need for explanation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34538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6FDFB-BF24-59C4-DE73-08C048E8F9F9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b="1">
                <a:solidFill>
                  <a:srgbClr val="EF7C29"/>
                </a:solidFill>
              </a:rPr>
              <a:t>Colours</a:t>
            </a:r>
            <a:r>
              <a:rPr lang="en-US" b="1">
                <a:solidFill>
                  <a:srgbClr val="FFA400"/>
                </a:solidFill>
              </a:rPr>
              <a:t>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8DE0D-541D-8A5A-595C-C12334CCF8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</a:t>
            </a:r>
            <a:r>
              <a:rPr lang="en-US" dirty="0" err="1"/>
              <a:t>colours</a:t>
            </a:r>
            <a:r>
              <a:rPr lang="en-US" dirty="0"/>
              <a:t> from the logo are defined in this template: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Orange (headers)</a:t>
            </a:r>
          </a:p>
          <a:p>
            <a:pPr lvl="1"/>
            <a:r>
              <a:rPr lang="en-US" dirty="0">
                <a:solidFill>
                  <a:schemeClr val="accent2"/>
                </a:solidFill>
              </a:rPr>
              <a:t>Dark yellow (highlight)</a:t>
            </a:r>
          </a:p>
          <a:p>
            <a:pPr lvl="1"/>
            <a:r>
              <a:rPr lang="en-US" dirty="0">
                <a:solidFill>
                  <a:schemeClr val="accent3"/>
                </a:solidFill>
              </a:rPr>
              <a:t>Red (highlight)</a:t>
            </a:r>
          </a:p>
          <a:p>
            <a:pPr lvl="1"/>
            <a:r>
              <a:rPr lang="en-US" dirty="0">
                <a:solidFill>
                  <a:schemeClr val="accent4"/>
                </a:solidFill>
              </a:rPr>
              <a:t>Dark red (highlight)</a:t>
            </a:r>
          </a:p>
        </p:txBody>
      </p:sp>
    </p:spTree>
    <p:extLst>
      <p:ext uri="{BB962C8B-B14F-4D97-AF65-F5344CB8AC3E}">
        <p14:creationId xmlns:p14="http://schemas.microsoft.com/office/powerpoint/2010/main" val="2478055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77A30-D36D-1E6F-93E1-871455E9D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8D9F8-BC0D-AB64-B4A7-3E425BAAB9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sz="1800" dirty="0">
                <a:solidFill>
                  <a:schemeClr val="accent4"/>
                </a:solidFill>
              </a:rPr>
              <a:t>Xiao T, </a:t>
            </a:r>
            <a:r>
              <a:rPr lang="en-AU" sz="1800" dirty="0" err="1">
                <a:solidFill>
                  <a:schemeClr val="accent4"/>
                </a:solidFill>
              </a:rPr>
              <a:t>Halkon</a:t>
            </a:r>
            <a:r>
              <a:rPr lang="en-AU" sz="1800" dirty="0">
                <a:solidFill>
                  <a:schemeClr val="accent4"/>
                </a:solidFill>
              </a:rPr>
              <a:t> B, Wang S, Oberst S, Qiu X (2024) “</a:t>
            </a:r>
            <a:r>
              <a:rPr lang="en-AU" sz="1800" dirty="0" err="1">
                <a:solidFill>
                  <a:schemeClr val="accent4"/>
                </a:solidFill>
              </a:rPr>
              <a:t>Refracto-vibrometry</a:t>
            </a:r>
            <a:r>
              <a:rPr lang="en-AU" sz="1800" dirty="0">
                <a:solidFill>
                  <a:schemeClr val="accent4"/>
                </a:solidFill>
              </a:rPr>
              <a:t> for active control of sound radiation through an opening”, Journal of Sound and Vibration 577(12)</a:t>
            </a:r>
          </a:p>
          <a:p>
            <a:r>
              <a:rPr lang="en-AU" sz="1800" dirty="0">
                <a:solidFill>
                  <a:schemeClr val="accent4"/>
                </a:solidFill>
              </a:rPr>
              <a:t>Elliott S, Stothers I, Nelson P (1987) “A multiple error LMS algorithm and its application to the active control of sound and vibration” IEEE Transactions on Acoustics, Speech, and Signal Processing 35(10)</a:t>
            </a:r>
          </a:p>
          <a:p>
            <a:endParaRPr lang="en-AU" sz="1800" dirty="0">
              <a:solidFill>
                <a:schemeClr val="accent4"/>
              </a:solidFill>
            </a:endParaRPr>
          </a:p>
          <a:p>
            <a:r>
              <a:rPr lang="en-AU" sz="1800" i="1" dirty="0">
                <a:solidFill>
                  <a:schemeClr val="accent2"/>
                </a:solidFill>
              </a:rPr>
              <a:t>This slide is not really necessary if the references are provided on-slide through the presentation, but is often nice to include for completeness</a:t>
            </a:r>
          </a:p>
        </p:txBody>
      </p:sp>
    </p:spTree>
    <p:extLst>
      <p:ext uri="{BB962C8B-B14F-4D97-AF65-F5344CB8AC3E}">
        <p14:creationId xmlns:p14="http://schemas.microsoft.com/office/powerpoint/2010/main" val="3304456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6A1920-3B89-502C-B779-3762081A47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Thank you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323049A9-FF2A-95FD-C3D6-06C6815558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i="1" dirty="0">
                <a:solidFill>
                  <a:schemeClr val="accent2"/>
                </a:solidFill>
              </a:rPr>
              <a:t>Remember: allow to chair to invite questions</a:t>
            </a:r>
          </a:p>
        </p:txBody>
      </p:sp>
    </p:spTree>
    <p:extLst>
      <p:ext uri="{BB962C8B-B14F-4D97-AF65-F5344CB8AC3E}">
        <p14:creationId xmlns:p14="http://schemas.microsoft.com/office/powerpoint/2010/main" val="3987136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30E7E9D-C7B3-0B12-4254-C98323B1C1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73BF944-7F42-2E0A-6844-7D3BB43AE10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6B17B4-70E2-0CE6-DCA1-369991685CEA}"/>
              </a:ext>
            </a:extLst>
          </p:cNvPr>
          <p:cNvSpPr txBox="1"/>
          <p:nvPr/>
        </p:nvSpPr>
        <p:spPr>
          <a:xfrm>
            <a:off x="6578753" y="346082"/>
            <a:ext cx="236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chemeClr val="accent2"/>
                </a:solidFill>
                <a:latin typeface="+mj-lt"/>
              </a:rPr>
              <a:t>Delete whichever title slide you don’t need</a:t>
            </a:r>
          </a:p>
        </p:txBody>
      </p:sp>
    </p:spTree>
    <p:extLst>
      <p:ext uri="{BB962C8B-B14F-4D97-AF65-F5344CB8AC3E}">
        <p14:creationId xmlns:p14="http://schemas.microsoft.com/office/powerpoint/2010/main" val="255898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CA88-7082-E2A3-5970-BB83C0D3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20728"/>
            <a:ext cx="6631547" cy="589031"/>
          </a:xfrm>
        </p:spPr>
        <p:txBody>
          <a:bodyPr>
            <a:normAutofit/>
          </a:bodyPr>
          <a:lstStyle/>
          <a:p>
            <a:r>
              <a:rPr lang="en-US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D5D5C-7FFE-3FB0-6ABE-2895604680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342739"/>
            <a:ext cx="3886200" cy="4605017"/>
          </a:xfrm>
        </p:spPr>
        <p:txBody>
          <a:bodyPr>
            <a:normAutofit/>
          </a:bodyPr>
          <a:lstStyle/>
          <a:p>
            <a:r>
              <a:rPr lang="en-US" dirty="0"/>
              <a:t>Here is where you acknowledge sponsors and non-authors who have helped you do this research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27CADC5-7B27-EE96-D2E7-64A24AD078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42739"/>
            <a:ext cx="4019761" cy="4628740"/>
          </a:xfrm>
        </p:spPr>
        <p:txBody>
          <a:bodyPr/>
          <a:lstStyle/>
          <a:p>
            <a:r>
              <a:rPr lang="en-US" dirty="0"/>
              <a:t>NB. Might be nice to include some graphics or a picture here. Long sentences are hard to read in a presentation.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Of course, feel free to adjust sizes of boxes and to remove conference logo if you need the space. </a:t>
            </a:r>
          </a:p>
        </p:txBody>
      </p:sp>
    </p:spTree>
    <p:extLst>
      <p:ext uri="{BB962C8B-B14F-4D97-AF65-F5344CB8AC3E}">
        <p14:creationId xmlns:p14="http://schemas.microsoft.com/office/powerpoint/2010/main" val="3943140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AEADD1-D94D-17E6-1E91-96AE712D6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4B0B5-35A6-8857-F7CC-AC02D430F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>
            <a:normAutofit/>
          </a:bodyPr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8763E-FC72-C3C4-14E4-E5F4AE56F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6258"/>
            <a:ext cx="8065989" cy="5333070"/>
          </a:xfrm>
        </p:spPr>
        <p:txBody>
          <a:bodyPr/>
          <a:lstStyle/>
          <a:p>
            <a:r>
              <a:rPr lang="en-US" dirty="0"/>
              <a:t>Explain to the audience what this talk is going to cover from beginning to end</a:t>
            </a:r>
          </a:p>
          <a:p>
            <a:r>
              <a:rPr lang="en-US" dirty="0"/>
              <a:t>But don’t make a generic “table of contents” slide</a:t>
            </a:r>
          </a:p>
          <a:p>
            <a:r>
              <a:rPr lang="en-US" dirty="0"/>
              <a:t>Use an image or two to set the scene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160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440A8-B0A0-E7FA-DA4B-1B90EF113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>
            <a:normAutofit/>
          </a:bodyPr>
          <a:lstStyle/>
          <a:p>
            <a:r>
              <a:rPr lang="en-US"/>
              <a:t>Motivation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94DE5-0AA4-55DF-1A67-296AABBC4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276258"/>
            <a:ext cx="8065989" cy="5333070"/>
          </a:xfrm>
        </p:spPr>
        <p:txBody>
          <a:bodyPr/>
          <a:lstStyle/>
          <a:p>
            <a:r>
              <a:rPr lang="en-US"/>
              <a:t>Why did you do this work?</a:t>
            </a:r>
          </a:p>
          <a:p>
            <a:r>
              <a:rPr lang="en-US"/>
              <a:t>What had been done before (by whom)?</a:t>
            </a:r>
          </a:p>
          <a:p>
            <a:r>
              <a:rPr lang="en-US"/>
              <a:t>What are the gaps you are trying to address?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121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AEF8-F00A-B25B-5BD5-7EBF1F022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>
            <a:normAutofit/>
          </a:bodyPr>
          <a:lstStyle/>
          <a:p>
            <a:r>
              <a:rPr lang="en-US"/>
              <a:t>Summary of Previous Research</a:t>
            </a:r>
            <a:endParaRPr lang="en-US" dirty="0"/>
          </a:p>
        </p:txBody>
      </p:sp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138F03E7-7ECC-418E-C820-11A444613A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Some people have studied some things (</a:t>
            </a:r>
            <a:r>
              <a:rPr lang="en-AU" dirty="0">
                <a:solidFill>
                  <a:schemeClr val="accent4"/>
                </a:solidFill>
              </a:rPr>
              <a:t>Xiao 2024</a:t>
            </a:r>
            <a:r>
              <a:rPr lang="en-AU" dirty="0"/>
              <a:t>)</a:t>
            </a:r>
          </a:p>
          <a:p>
            <a:endParaRPr lang="en-AU" dirty="0"/>
          </a:p>
          <a:p>
            <a:r>
              <a:rPr lang="en-AU" dirty="0"/>
              <a:t>Others have studied other things (</a:t>
            </a:r>
            <a:r>
              <a:rPr lang="en-AU" dirty="0">
                <a:solidFill>
                  <a:schemeClr val="accent4"/>
                </a:solidFill>
              </a:rPr>
              <a:t>Elliott 1987</a:t>
            </a:r>
            <a:r>
              <a:rPr lang="en-AU" dirty="0"/>
              <a:t>)</a:t>
            </a:r>
          </a:p>
          <a:p>
            <a:endParaRPr lang="en-AU" dirty="0"/>
          </a:p>
          <a:p>
            <a:r>
              <a:rPr lang="en-AU" i="1" dirty="0">
                <a:solidFill>
                  <a:schemeClr val="accent2"/>
                </a:solidFill>
              </a:rPr>
              <a:t>We prefer on-slide references so the detail is explicitly visible during the context of the respective discussion</a:t>
            </a:r>
          </a:p>
          <a:p>
            <a:endParaRPr lang="en-A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29FC8E-7074-0C1B-A663-4DFCDC958F80}"/>
              </a:ext>
            </a:extLst>
          </p:cNvPr>
          <p:cNvSpPr txBox="1"/>
          <p:nvPr/>
        </p:nvSpPr>
        <p:spPr>
          <a:xfrm>
            <a:off x="57974" y="5611508"/>
            <a:ext cx="83162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schemeClr val="accent4"/>
                </a:solidFill>
              </a:rPr>
              <a:t>Xiao T, </a:t>
            </a:r>
            <a:r>
              <a:rPr lang="en-AU" sz="1400" dirty="0" err="1">
                <a:solidFill>
                  <a:schemeClr val="accent4"/>
                </a:solidFill>
              </a:rPr>
              <a:t>Halkon</a:t>
            </a:r>
            <a:r>
              <a:rPr lang="en-AU" sz="1400" dirty="0">
                <a:solidFill>
                  <a:schemeClr val="accent4"/>
                </a:solidFill>
              </a:rPr>
              <a:t> B, Wang S, Oberst S, Qiu X (2024) “</a:t>
            </a:r>
            <a:r>
              <a:rPr lang="en-AU" sz="1400" dirty="0" err="1">
                <a:solidFill>
                  <a:schemeClr val="accent4"/>
                </a:solidFill>
              </a:rPr>
              <a:t>Refracto-vibrometry</a:t>
            </a:r>
            <a:r>
              <a:rPr lang="en-AU" sz="1400" dirty="0">
                <a:solidFill>
                  <a:schemeClr val="accent4"/>
                </a:solidFill>
              </a:rPr>
              <a:t> for active control of sound radiation through an opening”, Journal of Sound and Vibration 577(12)</a:t>
            </a:r>
          </a:p>
          <a:p>
            <a:endParaRPr lang="en-AU" sz="1400" dirty="0">
              <a:solidFill>
                <a:schemeClr val="accent4"/>
              </a:solidFill>
            </a:endParaRPr>
          </a:p>
          <a:p>
            <a:r>
              <a:rPr lang="en-AU" sz="1400" dirty="0">
                <a:solidFill>
                  <a:schemeClr val="accent4"/>
                </a:solidFill>
              </a:rPr>
              <a:t>Elliott S, Stothers I, Nelson P (1987) “A multiple error LMS algorithm and its application to the active control of sound and vibration” IEEE Transactions on Acoustics, Speech, and Signal Processing 35(10)</a:t>
            </a:r>
          </a:p>
        </p:txBody>
      </p:sp>
    </p:spTree>
    <p:extLst>
      <p:ext uri="{BB962C8B-B14F-4D97-AF65-F5344CB8AC3E}">
        <p14:creationId xmlns:p14="http://schemas.microsoft.com/office/powerpoint/2010/main" val="3462967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31A90-661F-BC67-5DB0-A791603DD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17519"/>
            <a:ext cx="6652173" cy="589031"/>
          </a:xfrm>
        </p:spPr>
        <p:txBody>
          <a:bodyPr>
            <a:normAutofit/>
          </a:bodyPr>
          <a:lstStyle/>
          <a:p>
            <a:r>
              <a:rPr lang="en-US"/>
              <a:t>Objectives of this Work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41CE36D9-271E-949B-81EF-75B9F8616F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8170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3BACF-5A01-AFE9-DBC3-88644C665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Theory </a:t>
            </a:r>
            <a:r>
              <a:rPr lang="en-US">
                <a:solidFill>
                  <a:schemeClr val="accent2"/>
                </a:solidFill>
              </a:rPr>
              <a:t>??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737620-2994-B9CF-460F-321F5726318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If you do have an equation, make sure everything within it is readable from the back of a typical session room, and explain the terms.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Similarly for text on graphs: axis numbers, axis labels, annotation – can the audience read them?  </a:t>
            </a:r>
            <a:br>
              <a:rPr lang="en-US" dirty="0"/>
            </a:br>
            <a:r>
              <a:rPr lang="en-US" dirty="0"/>
              <a:t>Use self explanatory axis labels (words with variables).</a:t>
            </a:r>
          </a:p>
          <a:p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DF0C1836-12AD-34E9-4FF8-91D5D70D0B7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466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4EF2A-7E6E-311C-523C-B7886FA46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420728"/>
            <a:ext cx="6631547" cy="589031"/>
          </a:xfrm>
        </p:spPr>
        <p:txBody>
          <a:bodyPr>
            <a:normAutofit/>
          </a:bodyPr>
          <a:lstStyle/>
          <a:p>
            <a:r>
              <a:rPr lang="en-US" dirty="0"/>
              <a:t>Methodology </a:t>
            </a:r>
            <a:r>
              <a:rPr lang="en-US" dirty="0">
                <a:solidFill>
                  <a:schemeClr val="accent2"/>
                </a:solidFill>
              </a:rPr>
              <a:t>??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50FF14-125E-6358-B7DB-30854DDB42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342739"/>
            <a:ext cx="3886200" cy="4605017"/>
          </a:xfrm>
        </p:spPr>
        <p:txBody>
          <a:bodyPr>
            <a:normAutofit/>
          </a:bodyPr>
          <a:lstStyle/>
          <a:p>
            <a:r>
              <a:rPr lang="en-US" dirty="0"/>
              <a:t>It is OK to modify the titles and structure of the slides.   </a:t>
            </a:r>
            <a:br>
              <a:rPr lang="en-US" dirty="0"/>
            </a:br>
            <a:endParaRPr lang="en-US" dirty="0"/>
          </a:p>
          <a:p>
            <a:r>
              <a:rPr lang="en-US" dirty="0"/>
              <a:t>This template is just to give you some ideas on the structure and the types of slides you might include.</a:t>
            </a:r>
          </a:p>
          <a:p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86E7733-9593-3FA2-BC8B-21FA6A32194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516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ustom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57D1D"/>
      </a:accent1>
      <a:accent2>
        <a:srgbClr val="FDBD0A"/>
      </a:accent2>
      <a:accent3>
        <a:srgbClr val="EC1A25"/>
      </a:accent3>
      <a:accent4>
        <a:srgbClr val="BE1E2D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50FAA76491A64796CD5C170DC73448" ma:contentTypeVersion="12" ma:contentTypeDescription="Create a new document." ma:contentTypeScope="" ma:versionID="1ffd209bde2f1d9471ee116f9d7250f0">
  <xsd:schema xmlns:xsd="http://www.w3.org/2001/XMLSchema" xmlns:xs="http://www.w3.org/2001/XMLSchema" xmlns:p="http://schemas.microsoft.com/office/2006/metadata/properties" xmlns:ns2="9a3ae754-39ee-40a3-81f0-4047adb63a8b" xmlns:ns3="3835ab3f-314c-4ed9-b606-8b6dfb0188a7" targetNamespace="http://schemas.microsoft.com/office/2006/metadata/properties" ma:root="true" ma:fieldsID="19a97af1dc0482cba7db3bb13bf03e85" ns2:_="" ns3:_="">
    <xsd:import namespace="9a3ae754-39ee-40a3-81f0-4047adb63a8b"/>
    <xsd:import namespace="3835ab3f-314c-4ed9-b606-8b6dfb0188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ae754-39ee-40a3-81f0-4047adb63a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35ab3f-314c-4ed9-b606-8b6dfb0188a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A7A2529-4723-4C92-8045-4401B6339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3ae754-39ee-40a3-81f0-4047adb63a8b"/>
    <ds:schemaRef ds:uri="3835ab3f-314c-4ed9-b606-8b6dfb0188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97FE4D6-EE5F-43F9-A5DB-ADB64A92B1FF}">
  <ds:schemaRefs>
    <ds:schemaRef ds:uri="http://schemas.microsoft.com/office/2006/documentManagement/types"/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3835ab3f-314c-4ed9-b606-8b6dfb0188a7"/>
    <ds:schemaRef ds:uri="9a3ae754-39ee-40a3-81f0-4047adb63a8b"/>
  </ds:schemaRefs>
</ds:datastoreItem>
</file>

<file path=customXml/itemProps3.xml><?xml version="1.0" encoding="utf-8"?>
<ds:datastoreItem xmlns:ds="http://schemas.openxmlformats.org/officeDocument/2006/customXml" ds:itemID="{9C70109F-B6B5-4B60-9C38-B98D23C8204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3542</TotalTime>
  <Words>910</Words>
  <Application>Microsoft Macintosh PowerPoint</Application>
  <PresentationFormat>On-screen Show (4:3)</PresentationFormat>
  <Paragraphs>80</Paragraphs>
  <Slides>17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News Gothic MT</vt:lpstr>
      <vt:lpstr>Wingdings</vt:lpstr>
      <vt:lpstr>Office 2013 - 2022 Theme</vt:lpstr>
      <vt:lpstr>PowerPoint Presentation</vt:lpstr>
      <vt:lpstr>PowerPoint Presentation</vt:lpstr>
      <vt:lpstr>Acknowledgements</vt:lpstr>
      <vt:lpstr>Overview</vt:lpstr>
      <vt:lpstr>Motivation</vt:lpstr>
      <vt:lpstr>Summary of Previous Research</vt:lpstr>
      <vt:lpstr>Objectives of this Work</vt:lpstr>
      <vt:lpstr>Theory ??</vt:lpstr>
      <vt:lpstr>Methodology ??</vt:lpstr>
      <vt:lpstr>Results</vt:lpstr>
      <vt:lpstr>Results</vt:lpstr>
      <vt:lpstr>PowerPoint Presentation</vt:lpstr>
      <vt:lpstr>Conclusions and/or Future Work</vt:lpstr>
      <vt:lpstr>How many slides?       </vt:lpstr>
      <vt:lpstr>Colours </vt:lpstr>
      <vt:lpstr>References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Joe Cuschieri</dc:creator>
  <cp:lastModifiedBy>Will Robertson</cp:lastModifiedBy>
  <cp:revision>51</cp:revision>
  <dcterms:created xsi:type="dcterms:W3CDTF">2015-06-24T01:51:51Z</dcterms:created>
  <dcterms:modified xsi:type="dcterms:W3CDTF">2026-01-08T07:20:08Z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0x0101007750FAA76491A64796CD5C170DC73448</vt:lpwstr>
  </property>
  <property fmtid="{D5CDD505-2E9C-101B-9397-08002B2CF9AE}" pid="3" name="MSIP_Label_f7606f69-b0ae-4874-be30-7d43a3c7be10_Enabled">
    <vt:lpwstr>true</vt:lpwstr>
  </property>
  <property fmtid="{D5CDD505-2E9C-101B-9397-08002B2CF9AE}" pid="4" name="MSIP_Label_f7606f69-b0ae-4874-be30-7d43a3c7be10_SetDate">
    <vt:lpwstr>2025-05-28T21:37:12Z</vt:lpwstr>
  </property>
  <property fmtid="{D5CDD505-2E9C-101B-9397-08002B2CF9AE}" pid="5" name="MSIP_Label_f7606f69-b0ae-4874-be30-7d43a3c7be10_Method">
    <vt:lpwstr>Standard</vt:lpwstr>
  </property>
  <property fmtid="{D5CDD505-2E9C-101B-9397-08002B2CF9AE}" pid="6" name="MSIP_Label_f7606f69-b0ae-4874-be30-7d43a3c7be10_Name">
    <vt:lpwstr>defa4170-0d19-0005-0001-bc88714345d2</vt:lpwstr>
  </property>
  <property fmtid="{D5CDD505-2E9C-101B-9397-08002B2CF9AE}" pid="7" name="MSIP_Label_f7606f69-b0ae-4874-be30-7d43a3c7be10_SiteId">
    <vt:lpwstr>4130bd39-7c53-419c-b1e5-8758d6d63f21</vt:lpwstr>
  </property>
  <property fmtid="{D5CDD505-2E9C-101B-9397-08002B2CF9AE}" pid="8" name="MSIP_Label_f7606f69-b0ae-4874-be30-7d43a3c7be10_ActionId">
    <vt:lpwstr>7e9f9366-4721-4b24-90c6-67f5b4bdf494</vt:lpwstr>
  </property>
  <property fmtid="{D5CDD505-2E9C-101B-9397-08002B2CF9AE}" pid="9" name="MSIP_Label_f7606f69-b0ae-4874-be30-7d43a3c7be10_ContentBits">
    <vt:lpwstr>0</vt:lpwstr>
  </property>
  <property fmtid="{D5CDD505-2E9C-101B-9397-08002B2CF9AE}" pid="10" name="MSIP_Label_f7606f69-b0ae-4874-be30-7d43a3c7be10_Tag">
    <vt:lpwstr>50, 3, 0, 1</vt:lpwstr>
  </property>
  <property fmtid="{D5CDD505-2E9C-101B-9397-08002B2CF9AE}" pid="11" name="MSIP_Label_51a6c3db-1667-4f49-995a-8b9973972958_Enabled">
    <vt:lpwstr>true</vt:lpwstr>
  </property>
  <property fmtid="{D5CDD505-2E9C-101B-9397-08002B2CF9AE}" pid="12" name="MSIP_Label_51a6c3db-1667-4f49-995a-8b9973972958_SetDate">
    <vt:lpwstr>2025-06-20T05:32:12Z</vt:lpwstr>
  </property>
  <property fmtid="{D5CDD505-2E9C-101B-9397-08002B2CF9AE}" pid="13" name="MSIP_Label_51a6c3db-1667-4f49-995a-8b9973972958_Method">
    <vt:lpwstr>Standard</vt:lpwstr>
  </property>
  <property fmtid="{D5CDD505-2E9C-101B-9397-08002B2CF9AE}" pid="14" name="MSIP_Label_51a6c3db-1667-4f49-995a-8b9973972958_Name">
    <vt:lpwstr>UTS-Internal</vt:lpwstr>
  </property>
  <property fmtid="{D5CDD505-2E9C-101B-9397-08002B2CF9AE}" pid="15" name="MSIP_Label_51a6c3db-1667-4f49-995a-8b9973972958_SiteId">
    <vt:lpwstr>e8911c26-cf9f-4a9c-878e-527807be8791</vt:lpwstr>
  </property>
  <property fmtid="{D5CDD505-2E9C-101B-9397-08002B2CF9AE}" pid="16" name="MSIP_Label_51a6c3db-1667-4f49-995a-8b9973972958_ActionId">
    <vt:lpwstr>849ee83d-d18e-4fac-82bd-5a420fd72420</vt:lpwstr>
  </property>
  <property fmtid="{D5CDD505-2E9C-101B-9397-08002B2CF9AE}" pid="17" name="MSIP_Label_51a6c3db-1667-4f49-995a-8b9973972958_ContentBits">
    <vt:lpwstr>0</vt:lpwstr>
  </property>
  <property fmtid="{D5CDD505-2E9C-101B-9397-08002B2CF9AE}" pid="18" name="MSIP_Label_51a6c3db-1667-4f49-995a-8b9973972958_Tag">
    <vt:lpwstr>50, 3, 0, 1</vt:lpwstr>
  </property>
</Properties>
</file>