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
  </p:notesMasterIdLst>
  <p:sldIdLst>
    <p:sldId id="256" r:id="rId5"/>
  </p:sldIdLst>
  <p:sldSz cx="30211713" cy="21378863"/>
  <p:notesSz cx="7019925" cy="9305925"/>
  <p:defaultTextStyle>
    <a:defPPr>
      <a:defRPr lang="en-US"/>
    </a:defPPr>
    <a:lvl1pPr algn="l" rtl="0" fontAlgn="base">
      <a:spcBef>
        <a:spcPct val="0"/>
      </a:spcBef>
      <a:spcAft>
        <a:spcPct val="0"/>
      </a:spcAft>
      <a:defRPr sz="6704" kern="1200">
        <a:solidFill>
          <a:schemeClr val="tx1"/>
        </a:solidFill>
        <a:latin typeface="Arial" charset="0"/>
        <a:ea typeface="+mn-ea"/>
        <a:cs typeface="Arial" charset="0"/>
      </a:defRPr>
    </a:lvl1pPr>
    <a:lvl2pPr marL="271641" indent="408642" algn="l" rtl="0" fontAlgn="base">
      <a:spcBef>
        <a:spcPct val="0"/>
      </a:spcBef>
      <a:spcAft>
        <a:spcPct val="0"/>
      </a:spcAft>
      <a:defRPr sz="6704" kern="1200">
        <a:solidFill>
          <a:schemeClr val="tx1"/>
        </a:solidFill>
        <a:latin typeface="Arial" charset="0"/>
        <a:ea typeface="+mn-ea"/>
        <a:cs typeface="Arial" charset="0"/>
      </a:defRPr>
    </a:lvl2pPr>
    <a:lvl3pPr marL="545643" indent="814921" algn="l" rtl="0" fontAlgn="base">
      <a:spcBef>
        <a:spcPct val="0"/>
      </a:spcBef>
      <a:spcAft>
        <a:spcPct val="0"/>
      </a:spcAft>
      <a:defRPr sz="6704" kern="1200">
        <a:solidFill>
          <a:schemeClr val="tx1"/>
        </a:solidFill>
        <a:latin typeface="Arial" charset="0"/>
        <a:ea typeface="+mn-ea"/>
        <a:cs typeface="Arial" charset="0"/>
      </a:defRPr>
    </a:lvl3pPr>
    <a:lvl4pPr marL="817283" indent="1223561" algn="l" rtl="0" fontAlgn="base">
      <a:spcBef>
        <a:spcPct val="0"/>
      </a:spcBef>
      <a:spcAft>
        <a:spcPct val="0"/>
      </a:spcAft>
      <a:defRPr sz="6704" kern="1200">
        <a:solidFill>
          <a:schemeClr val="tx1"/>
        </a:solidFill>
        <a:latin typeface="Arial" charset="0"/>
        <a:ea typeface="+mn-ea"/>
        <a:cs typeface="Arial" charset="0"/>
      </a:defRPr>
    </a:lvl4pPr>
    <a:lvl5pPr marL="1091285" indent="1629841" algn="l" rtl="0" fontAlgn="base">
      <a:spcBef>
        <a:spcPct val="0"/>
      </a:spcBef>
      <a:spcAft>
        <a:spcPct val="0"/>
      </a:spcAft>
      <a:defRPr sz="6704" kern="1200">
        <a:solidFill>
          <a:schemeClr val="tx1"/>
        </a:solidFill>
        <a:latin typeface="Arial" charset="0"/>
        <a:ea typeface="+mn-ea"/>
        <a:cs typeface="Arial" charset="0"/>
      </a:defRPr>
    </a:lvl5pPr>
    <a:lvl6pPr marL="3401407" algn="l" defTabSz="1360563" rtl="0" eaLnBrk="1" latinLnBrk="0" hangingPunct="1">
      <a:defRPr sz="6704" kern="1200">
        <a:solidFill>
          <a:schemeClr val="tx1"/>
        </a:solidFill>
        <a:latin typeface="Arial" charset="0"/>
        <a:ea typeface="+mn-ea"/>
        <a:cs typeface="Arial" charset="0"/>
      </a:defRPr>
    </a:lvl6pPr>
    <a:lvl7pPr marL="4081689" algn="l" defTabSz="1360563" rtl="0" eaLnBrk="1" latinLnBrk="0" hangingPunct="1">
      <a:defRPr sz="6704" kern="1200">
        <a:solidFill>
          <a:schemeClr val="tx1"/>
        </a:solidFill>
        <a:latin typeface="Arial" charset="0"/>
        <a:ea typeface="+mn-ea"/>
        <a:cs typeface="Arial" charset="0"/>
      </a:defRPr>
    </a:lvl7pPr>
    <a:lvl8pPr marL="4761971" algn="l" defTabSz="1360563" rtl="0" eaLnBrk="1" latinLnBrk="0" hangingPunct="1">
      <a:defRPr sz="6704" kern="1200">
        <a:solidFill>
          <a:schemeClr val="tx1"/>
        </a:solidFill>
        <a:latin typeface="Arial" charset="0"/>
        <a:ea typeface="+mn-ea"/>
        <a:cs typeface="Arial" charset="0"/>
      </a:defRPr>
    </a:lvl8pPr>
    <a:lvl9pPr marL="5442252" algn="l" defTabSz="1360563" rtl="0" eaLnBrk="1" latinLnBrk="0" hangingPunct="1">
      <a:defRPr sz="6704"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6734" userDrawn="1">
          <p15:clr>
            <a:srgbClr val="A4A3A4"/>
          </p15:clr>
        </p15:guide>
        <p15:guide id="2" pos="95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405"/>
    <a:srgbClr val="0003BF"/>
    <a:srgbClr val="00CBA3"/>
    <a:srgbClr val="1B04E0"/>
    <a:srgbClr val="13048D"/>
    <a:srgbClr val="0AD6F2"/>
    <a:srgbClr val="FFD634"/>
    <a:srgbClr val="DEB628"/>
    <a:srgbClr val="283979"/>
    <a:srgbClr val="F4C9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591" autoAdjust="0"/>
    <p:restoredTop sz="96301" autoAdjust="0"/>
  </p:normalViewPr>
  <p:slideViewPr>
    <p:cSldViewPr snapToGrid="0">
      <p:cViewPr varScale="1">
        <p:scale>
          <a:sx n="39" d="100"/>
          <a:sy n="39" d="100"/>
        </p:scale>
        <p:origin x="2680" y="200"/>
      </p:cViewPr>
      <p:guideLst>
        <p:guide orient="horz" pos="6734"/>
        <p:guide pos="951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228600" cy="2286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l Robertson" userId="1207217849_tp_box_2" providerId="OAuth2" clId="{FD3CCC4E-862B-556C-A62C-C1636584CB23}"/>
    <pc:docChg chg="modSld">
      <pc:chgData name="Will Robertson" userId="1207217849_tp_box_2" providerId="OAuth2" clId="{FD3CCC4E-862B-556C-A62C-C1636584CB23}" dt="2026-01-08T04:31:28.062" v="22" actId="207"/>
      <pc:docMkLst>
        <pc:docMk/>
      </pc:docMkLst>
      <pc:sldChg chg="addSp delSp modSp mod">
        <pc:chgData name="Will Robertson" userId="1207217849_tp_box_2" providerId="OAuth2" clId="{FD3CCC4E-862B-556C-A62C-C1636584CB23}" dt="2026-01-08T04:31:28.062" v="22" actId="207"/>
        <pc:sldMkLst>
          <pc:docMk/>
          <pc:sldMk cId="0" sldId="256"/>
        </pc:sldMkLst>
        <pc:spChg chg="mod">
          <ac:chgData name="Will Robertson" userId="1207217849_tp_box_2" providerId="OAuth2" clId="{FD3CCC4E-862B-556C-A62C-C1636584CB23}" dt="2026-01-08T04:29:50.947" v="20" actId="2711"/>
          <ac:spMkLst>
            <pc:docMk/>
            <pc:sldMk cId="0" sldId="256"/>
            <ac:spMk id="6" creationId="{54CF4CE7-DA6C-3441-BE6F-A3F98BE742F4}"/>
          </ac:spMkLst>
        </pc:spChg>
        <pc:spChg chg="mod">
          <ac:chgData name="Will Robertson" userId="1207217849_tp_box_2" providerId="OAuth2" clId="{FD3CCC4E-862B-556C-A62C-C1636584CB23}" dt="2026-01-08T04:26:57.199" v="4" actId="207"/>
          <ac:spMkLst>
            <pc:docMk/>
            <pc:sldMk cId="0" sldId="256"/>
            <ac:spMk id="27" creationId="{00000000-0000-0000-0000-000000000000}"/>
          </ac:spMkLst>
        </pc:spChg>
        <pc:spChg chg="mod">
          <ac:chgData name="Will Robertson" userId="1207217849_tp_box_2" providerId="OAuth2" clId="{FD3CCC4E-862B-556C-A62C-C1636584CB23}" dt="2026-01-08T04:27:50.921" v="12" actId="207"/>
          <ac:spMkLst>
            <pc:docMk/>
            <pc:sldMk cId="0" sldId="256"/>
            <ac:spMk id="28" creationId="{00000000-0000-0000-0000-000000000000}"/>
          </ac:spMkLst>
        </pc:spChg>
        <pc:spChg chg="mod">
          <ac:chgData name="Will Robertson" userId="1207217849_tp_box_2" providerId="OAuth2" clId="{FD3CCC4E-862B-556C-A62C-C1636584CB23}" dt="2026-01-08T04:27:18.107" v="9" actId="113"/>
          <ac:spMkLst>
            <pc:docMk/>
            <pc:sldMk cId="0" sldId="256"/>
            <ac:spMk id="31" creationId="{00000000-0000-0000-0000-000000000000}"/>
          </ac:spMkLst>
        </pc:spChg>
        <pc:spChg chg="mod">
          <ac:chgData name="Will Robertson" userId="1207217849_tp_box_2" providerId="OAuth2" clId="{FD3CCC4E-862B-556C-A62C-C1636584CB23}" dt="2026-01-08T04:31:28.062" v="22" actId="207"/>
          <ac:spMkLst>
            <pc:docMk/>
            <pc:sldMk cId="0" sldId="256"/>
            <ac:spMk id="33" creationId="{00000000-0000-0000-0000-000000000000}"/>
          </ac:spMkLst>
        </pc:spChg>
        <pc:spChg chg="mod">
          <ac:chgData name="Will Robertson" userId="1207217849_tp_box_2" providerId="OAuth2" clId="{FD3CCC4E-862B-556C-A62C-C1636584CB23}" dt="2026-01-08T04:30:32.349" v="21" actId="20577"/>
          <ac:spMkLst>
            <pc:docMk/>
            <pc:sldMk cId="0" sldId="256"/>
            <ac:spMk id="40" creationId="{00000000-0000-0000-0000-000000000000}"/>
          </ac:spMkLst>
        </pc:spChg>
        <pc:spChg chg="mod">
          <ac:chgData name="Will Robertson" userId="1207217849_tp_box_2" providerId="OAuth2" clId="{FD3CCC4E-862B-556C-A62C-C1636584CB23}" dt="2026-01-08T04:27:27.194" v="11" actId="113"/>
          <ac:spMkLst>
            <pc:docMk/>
            <pc:sldMk cId="0" sldId="256"/>
            <ac:spMk id="51" creationId="{00000000-0000-0000-0000-000000000000}"/>
          </ac:spMkLst>
        </pc:spChg>
        <pc:spChg chg="mod">
          <ac:chgData name="Will Robertson" userId="1207217849_tp_box_2" providerId="OAuth2" clId="{FD3CCC4E-862B-556C-A62C-C1636584CB23}" dt="2026-01-08T04:26:38.143" v="1" actId="207"/>
          <ac:spMkLst>
            <pc:docMk/>
            <pc:sldMk cId="0" sldId="256"/>
            <ac:spMk id="176" creationId="{00000000-0000-0000-0000-000000000000}"/>
          </ac:spMkLst>
        </pc:spChg>
      </pc:sldChg>
    </pc:docChg>
  </pc:docChgLst>
  <pc:docChgLst>
    <pc:chgData name="Will Robertson" userId="1207217849_tp_box_2" providerId="OAuth2" clId="{28B04A4F-0CEC-53FC-9735-92AA1D91369A}"/>
    <pc:docChg chg="modSld">
      <pc:chgData name="Will Robertson" userId="1207217849_tp_box_2" providerId="OAuth2" clId="{28B04A4F-0CEC-53FC-9735-92AA1D91369A}" dt="2026-01-24T08:00:13.087" v="5" actId="1036"/>
      <pc:docMkLst>
        <pc:docMk/>
      </pc:docMkLst>
      <pc:sldChg chg="modSp mod">
        <pc:chgData name="Will Robertson" userId="1207217849_tp_box_2" providerId="OAuth2" clId="{28B04A4F-0CEC-53FC-9735-92AA1D91369A}" dt="2026-01-24T08:00:13.087" v="5" actId="1036"/>
        <pc:sldMkLst>
          <pc:docMk/>
          <pc:sldMk cId="0" sldId="256"/>
        </pc:sldMkLst>
        <pc:spChg chg="mod">
          <ac:chgData name="Will Robertson" userId="1207217849_tp_box_2" providerId="OAuth2" clId="{28B04A4F-0CEC-53FC-9735-92AA1D91369A}" dt="2026-01-24T07:59:51.737" v="2" actId="20577"/>
          <ac:spMkLst>
            <pc:docMk/>
            <pc:sldMk cId="0" sldId="256"/>
            <ac:spMk id="8" creationId="{00000000-0000-0000-0000-000000000000}"/>
          </ac:spMkLst>
        </pc:spChg>
        <pc:spChg chg="mod">
          <ac:chgData name="Will Robertson" userId="1207217849_tp_box_2" providerId="OAuth2" clId="{28B04A4F-0CEC-53FC-9735-92AA1D91369A}" dt="2026-01-24T07:59:42.306" v="1" actId="20577"/>
          <ac:spMkLst>
            <pc:docMk/>
            <pc:sldMk cId="0" sldId="256"/>
            <ac:spMk id="11" creationId="{00000000-0000-0000-0000-000000000000}"/>
          </ac:spMkLst>
        </pc:spChg>
        <pc:picChg chg="mod">
          <ac:chgData name="Will Robertson" userId="1207217849_tp_box_2" providerId="OAuth2" clId="{28B04A4F-0CEC-53FC-9735-92AA1D91369A}" dt="2026-01-24T08:00:13.087" v="5" actId="1036"/>
          <ac:picMkLst>
            <pc:docMk/>
            <pc:sldMk cId="0" sldId="256"/>
            <ac:picMk id="5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541" tIns="45770" rIns="91541" bIns="45770" rtlCol="0"/>
          <a:lstStyle>
            <a:lvl1pPr algn="l">
              <a:defRPr sz="1200"/>
            </a:lvl1pPr>
          </a:lstStyle>
          <a:p>
            <a:pPr>
              <a:defRPr/>
            </a:pPr>
            <a:endParaRPr lang="en-US" dirty="0"/>
          </a:p>
        </p:txBody>
      </p:sp>
      <p:sp>
        <p:nvSpPr>
          <p:cNvPr id="3" name="Date Placeholder 2"/>
          <p:cNvSpPr>
            <a:spLocks noGrp="1"/>
          </p:cNvSpPr>
          <p:nvPr>
            <p:ph type="dt" idx="1"/>
          </p:nvPr>
        </p:nvSpPr>
        <p:spPr>
          <a:xfrm>
            <a:off x="3975100" y="0"/>
            <a:ext cx="3043238" cy="465138"/>
          </a:xfrm>
          <a:prstGeom prst="rect">
            <a:avLst/>
          </a:prstGeom>
        </p:spPr>
        <p:txBody>
          <a:bodyPr vert="horz" lIns="91541" tIns="45770" rIns="91541" bIns="45770" rtlCol="0"/>
          <a:lstStyle>
            <a:lvl1pPr algn="r">
              <a:defRPr sz="1200"/>
            </a:lvl1pPr>
          </a:lstStyle>
          <a:p>
            <a:pPr>
              <a:defRPr/>
            </a:pPr>
            <a:fld id="{9A227F03-138A-41D8-AA63-074B06EFACFE}" type="datetimeFigureOut">
              <a:rPr lang="en-US"/>
              <a:pPr>
                <a:defRPr/>
              </a:pPr>
              <a:t>1/24/26</a:t>
            </a:fld>
            <a:endParaRPr lang="en-US" dirty="0"/>
          </a:p>
        </p:txBody>
      </p:sp>
      <p:sp>
        <p:nvSpPr>
          <p:cNvPr id="4" name="Slide Image Placeholder 3"/>
          <p:cNvSpPr>
            <a:spLocks noGrp="1" noRot="1" noChangeAspect="1"/>
          </p:cNvSpPr>
          <p:nvPr>
            <p:ph type="sldImg" idx="2"/>
          </p:nvPr>
        </p:nvSpPr>
        <p:spPr>
          <a:xfrm>
            <a:off x="1044575" y="696913"/>
            <a:ext cx="4930775" cy="3490912"/>
          </a:xfrm>
          <a:prstGeom prst="rect">
            <a:avLst/>
          </a:prstGeom>
          <a:noFill/>
          <a:ln w="12700">
            <a:solidFill>
              <a:prstClr val="black"/>
            </a:solidFill>
          </a:ln>
        </p:spPr>
        <p:txBody>
          <a:bodyPr vert="horz" lIns="91541" tIns="45770" rIns="91541" bIns="45770" rtlCol="0" anchor="ctr"/>
          <a:lstStyle/>
          <a:p>
            <a:pPr lvl="0"/>
            <a:endParaRPr lang="en-US" noProof="0" dirty="0"/>
          </a:p>
        </p:txBody>
      </p:sp>
      <p:sp>
        <p:nvSpPr>
          <p:cNvPr id="5" name="Notes Placeholder 4"/>
          <p:cNvSpPr>
            <a:spLocks noGrp="1"/>
          </p:cNvSpPr>
          <p:nvPr>
            <p:ph type="body" sz="quarter" idx="3"/>
          </p:nvPr>
        </p:nvSpPr>
        <p:spPr>
          <a:xfrm>
            <a:off x="703263" y="4421188"/>
            <a:ext cx="5613400" cy="4187825"/>
          </a:xfrm>
          <a:prstGeom prst="rect">
            <a:avLst/>
          </a:prstGeom>
        </p:spPr>
        <p:txBody>
          <a:bodyPr vert="horz" lIns="91541" tIns="45770" rIns="91541" bIns="4577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39200"/>
            <a:ext cx="3043238" cy="465138"/>
          </a:xfrm>
          <a:prstGeom prst="rect">
            <a:avLst/>
          </a:prstGeom>
        </p:spPr>
        <p:txBody>
          <a:bodyPr vert="horz" lIns="91541" tIns="45770" rIns="91541" bIns="45770" rtlCol="0" anchor="b"/>
          <a:lstStyle>
            <a:lvl1pPr algn="l">
              <a:defRPr sz="1200"/>
            </a:lvl1pPr>
          </a:lstStyle>
          <a:p>
            <a:pPr>
              <a:defRPr/>
            </a:pPr>
            <a:endParaRPr lang="en-US" dirty="0"/>
          </a:p>
        </p:txBody>
      </p:sp>
      <p:sp>
        <p:nvSpPr>
          <p:cNvPr id="7" name="Slide Number Placeholder 6"/>
          <p:cNvSpPr>
            <a:spLocks noGrp="1"/>
          </p:cNvSpPr>
          <p:nvPr>
            <p:ph type="sldNum" sz="quarter" idx="5"/>
          </p:nvPr>
        </p:nvSpPr>
        <p:spPr>
          <a:xfrm>
            <a:off x="3975100" y="8839200"/>
            <a:ext cx="3043238" cy="465138"/>
          </a:xfrm>
          <a:prstGeom prst="rect">
            <a:avLst/>
          </a:prstGeom>
        </p:spPr>
        <p:txBody>
          <a:bodyPr vert="horz" lIns="91541" tIns="45770" rIns="91541" bIns="45770" rtlCol="0" anchor="b"/>
          <a:lstStyle>
            <a:lvl1pPr algn="r">
              <a:defRPr sz="1200"/>
            </a:lvl1pPr>
          </a:lstStyle>
          <a:p>
            <a:pPr>
              <a:defRPr/>
            </a:pPr>
            <a:fld id="{6BDAD2A4-8CF2-481C-9181-3AFA89783FAB}" type="slidenum">
              <a:rPr lang="en-US"/>
              <a:pPr>
                <a:defRPr/>
              </a:pPr>
              <a:t>‹#›</a:t>
            </a:fld>
            <a:endParaRPr lang="en-US" dirty="0"/>
          </a:p>
        </p:txBody>
      </p:sp>
    </p:spTree>
    <p:extLst>
      <p:ext uri="{BB962C8B-B14F-4D97-AF65-F5344CB8AC3E}">
        <p14:creationId xmlns:p14="http://schemas.microsoft.com/office/powerpoint/2010/main" val="3107011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736" kern="1200">
        <a:solidFill>
          <a:schemeClr val="tx1"/>
        </a:solidFill>
        <a:latin typeface="+mn-lt"/>
        <a:ea typeface="+mn-ea"/>
        <a:cs typeface="+mn-cs"/>
      </a:defRPr>
    </a:lvl1pPr>
    <a:lvl2pPr marL="271641" algn="l" rtl="0" eaLnBrk="0" fontAlgn="base" hangingPunct="0">
      <a:spcBef>
        <a:spcPct val="30000"/>
      </a:spcBef>
      <a:spcAft>
        <a:spcPct val="0"/>
      </a:spcAft>
      <a:defRPr sz="736" kern="1200">
        <a:solidFill>
          <a:schemeClr val="tx1"/>
        </a:solidFill>
        <a:latin typeface="+mn-lt"/>
        <a:ea typeface="+mn-ea"/>
        <a:cs typeface="+mn-cs"/>
      </a:defRPr>
    </a:lvl2pPr>
    <a:lvl3pPr marL="545643" algn="l" rtl="0" eaLnBrk="0" fontAlgn="base" hangingPunct="0">
      <a:spcBef>
        <a:spcPct val="30000"/>
      </a:spcBef>
      <a:spcAft>
        <a:spcPct val="0"/>
      </a:spcAft>
      <a:defRPr sz="736" kern="1200">
        <a:solidFill>
          <a:schemeClr val="tx1"/>
        </a:solidFill>
        <a:latin typeface="+mn-lt"/>
        <a:ea typeface="+mn-ea"/>
        <a:cs typeface="+mn-cs"/>
      </a:defRPr>
    </a:lvl3pPr>
    <a:lvl4pPr marL="817283" algn="l" rtl="0" eaLnBrk="0" fontAlgn="base" hangingPunct="0">
      <a:spcBef>
        <a:spcPct val="30000"/>
      </a:spcBef>
      <a:spcAft>
        <a:spcPct val="0"/>
      </a:spcAft>
      <a:defRPr sz="736" kern="1200">
        <a:solidFill>
          <a:schemeClr val="tx1"/>
        </a:solidFill>
        <a:latin typeface="+mn-lt"/>
        <a:ea typeface="+mn-ea"/>
        <a:cs typeface="+mn-cs"/>
      </a:defRPr>
    </a:lvl4pPr>
    <a:lvl5pPr marL="1091285" algn="l" rtl="0" eaLnBrk="0" fontAlgn="base" hangingPunct="0">
      <a:spcBef>
        <a:spcPct val="30000"/>
      </a:spcBef>
      <a:spcAft>
        <a:spcPct val="0"/>
      </a:spcAft>
      <a:defRPr sz="736" kern="1200">
        <a:solidFill>
          <a:schemeClr val="tx1"/>
        </a:solidFill>
        <a:latin typeface="+mn-lt"/>
        <a:ea typeface="+mn-ea"/>
        <a:cs typeface="+mn-cs"/>
      </a:defRPr>
    </a:lvl5pPr>
    <a:lvl6pPr marL="1364712" algn="l" defTabSz="545885" rtl="0" eaLnBrk="1" latinLnBrk="0" hangingPunct="1">
      <a:defRPr sz="736" kern="1200">
        <a:solidFill>
          <a:schemeClr val="tx1"/>
        </a:solidFill>
        <a:latin typeface="+mn-lt"/>
        <a:ea typeface="+mn-ea"/>
        <a:cs typeface="+mn-cs"/>
      </a:defRPr>
    </a:lvl6pPr>
    <a:lvl7pPr marL="1637653" algn="l" defTabSz="545885" rtl="0" eaLnBrk="1" latinLnBrk="0" hangingPunct="1">
      <a:defRPr sz="736" kern="1200">
        <a:solidFill>
          <a:schemeClr val="tx1"/>
        </a:solidFill>
        <a:latin typeface="+mn-lt"/>
        <a:ea typeface="+mn-ea"/>
        <a:cs typeface="+mn-cs"/>
      </a:defRPr>
    </a:lvl7pPr>
    <a:lvl8pPr marL="1910594" algn="l" defTabSz="545885" rtl="0" eaLnBrk="1" latinLnBrk="0" hangingPunct="1">
      <a:defRPr sz="736" kern="1200">
        <a:solidFill>
          <a:schemeClr val="tx1"/>
        </a:solidFill>
        <a:latin typeface="+mn-lt"/>
        <a:ea typeface="+mn-ea"/>
        <a:cs typeface="+mn-cs"/>
      </a:defRPr>
    </a:lvl8pPr>
    <a:lvl9pPr marL="2183537" algn="l" defTabSz="545885" rtl="0" eaLnBrk="1" latinLnBrk="0" hangingPunct="1">
      <a:defRPr sz="7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noTextEdit="1"/>
          </p:cNvSpPr>
          <p:nvPr>
            <p:ph type="sldImg"/>
          </p:nvPr>
        </p:nvSpPr>
        <p:spPr bwMode="auto">
          <a:xfrm>
            <a:off x="1044575" y="696913"/>
            <a:ext cx="4930775" cy="3490912"/>
          </a:xfrm>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a:t>Add References to the Graphs in the preliminary results</a:t>
            </a:r>
          </a:p>
          <a:p>
            <a:pPr eaLnBrk="1" hangingPunct="1">
              <a:spcBef>
                <a:spcPct val="0"/>
              </a:spcBef>
            </a:pPr>
            <a:endParaRPr lang="en-US" dirty="0"/>
          </a:p>
        </p:txBody>
      </p:sp>
      <p:sp>
        <p:nvSpPr>
          <p:cNvPr id="153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A854D7B-6D20-4879-886E-2F1CC5BA8D18}" type="slidenum">
              <a:rPr lang="en-US" smtClean="0"/>
              <a:pPr/>
              <a:t>1</a:t>
            </a:fld>
            <a:endParaRPr lang="en-US" dirty="0"/>
          </a:p>
        </p:txBody>
      </p:sp>
    </p:spTree>
    <p:extLst>
      <p:ext uri="{BB962C8B-B14F-4D97-AF65-F5344CB8AC3E}">
        <p14:creationId xmlns:p14="http://schemas.microsoft.com/office/powerpoint/2010/main" val="3766527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03731" y="2678148"/>
            <a:ext cx="10244863" cy="1847786"/>
          </a:xfrm>
        </p:spPr>
        <p:txBody>
          <a:bodyPr/>
          <a:lstStyle/>
          <a:p>
            <a:r>
              <a:rPr lang="en-US"/>
              <a:t>Click to edit Master title style</a:t>
            </a:r>
          </a:p>
        </p:txBody>
      </p:sp>
      <p:sp>
        <p:nvSpPr>
          <p:cNvPr id="3" name="Subtitle 2"/>
          <p:cNvSpPr>
            <a:spLocks noGrp="1"/>
          </p:cNvSpPr>
          <p:nvPr>
            <p:ph type="subTitle" idx="1"/>
          </p:nvPr>
        </p:nvSpPr>
        <p:spPr>
          <a:xfrm>
            <a:off x="1807465" y="4884991"/>
            <a:ext cx="8437403" cy="2202618"/>
          </a:xfrm>
        </p:spPr>
        <p:txBody>
          <a:bodyPr/>
          <a:lstStyle>
            <a:lvl1pPr marL="0" indent="0" algn="ctr">
              <a:buNone/>
              <a:defRPr/>
            </a:lvl1pPr>
            <a:lvl2pPr marL="269035" indent="0" algn="ctr">
              <a:buNone/>
              <a:defRPr/>
            </a:lvl2pPr>
            <a:lvl3pPr marL="538073" indent="0" algn="ctr">
              <a:buNone/>
              <a:defRPr/>
            </a:lvl3pPr>
            <a:lvl4pPr marL="807108" indent="0" algn="ctr">
              <a:buNone/>
              <a:defRPr/>
            </a:lvl4pPr>
            <a:lvl5pPr marL="1076144" indent="0" algn="ctr">
              <a:buNone/>
              <a:defRPr/>
            </a:lvl5pPr>
            <a:lvl6pPr marL="1345182" indent="0" algn="ctr">
              <a:buNone/>
              <a:defRPr/>
            </a:lvl6pPr>
            <a:lvl7pPr marL="1614218" indent="0" algn="ctr">
              <a:buNone/>
              <a:defRPr/>
            </a:lvl7pPr>
            <a:lvl8pPr marL="1883253" indent="0" algn="ctr">
              <a:buNone/>
              <a:defRPr/>
            </a:lvl8pPr>
            <a:lvl9pPr marL="2152291"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E70E7C0-B21D-4D39-98BE-E8DE97EEBF26}"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5E7B44B5-0BFF-423F-A6F8-58878D1D841B}"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39025" y="345179"/>
            <a:ext cx="2711188" cy="735554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2118" y="345179"/>
            <a:ext cx="8030057" cy="735554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D57919B5-F332-4C8D-BA5C-69463B77B1D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2AE94D2B-1B70-45AD-B6D3-9AB6F03A09CC}"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51591" y="5539136"/>
            <a:ext cx="10244862" cy="1712612"/>
          </a:xfrm>
        </p:spPr>
        <p:txBody>
          <a:bodyPr anchor="t"/>
          <a:lstStyle>
            <a:lvl1pPr algn="l">
              <a:defRPr sz="2337" b="1" cap="all"/>
            </a:lvl1pPr>
          </a:lstStyle>
          <a:p>
            <a:r>
              <a:rPr lang="en-US"/>
              <a:t>Click to edit Master title style</a:t>
            </a:r>
          </a:p>
        </p:txBody>
      </p:sp>
      <p:sp>
        <p:nvSpPr>
          <p:cNvPr id="3" name="Text Placeholder 2"/>
          <p:cNvSpPr>
            <a:spLocks noGrp="1"/>
          </p:cNvSpPr>
          <p:nvPr>
            <p:ph type="body" idx="1"/>
          </p:nvPr>
        </p:nvSpPr>
        <p:spPr>
          <a:xfrm>
            <a:off x="951591" y="3653935"/>
            <a:ext cx="10244862" cy="1885201"/>
          </a:xfrm>
        </p:spPr>
        <p:txBody>
          <a:bodyPr anchor="b"/>
          <a:lstStyle>
            <a:lvl1pPr marL="0" indent="0">
              <a:buNone/>
              <a:defRPr sz="1209"/>
            </a:lvl1pPr>
            <a:lvl2pPr marL="269035" indent="0">
              <a:buNone/>
              <a:defRPr sz="1048"/>
            </a:lvl2pPr>
            <a:lvl3pPr marL="538073" indent="0">
              <a:buNone/>
              <a:defRPr sz="806"/>
            </a:lvl3pPr>
            <a:lvl4pPr marL="807108" indent="0">
              <a:buNone/>
              <a:defRPr sz="806"/>
            </a:lvl4pPr>
            <a:lvl5pPr marL="1076144" indent="0">
              <a:buNone/>
              <a:defRPr sz="806"/>
            </a:lvl5pPr>
            <a:lvl6pPr marL="1345182" indent="0">
              <a:buNone/>
              <a:defRPr sz="806"/>
            </a:lvl6pPr>
            <a:lvl7pPr marL="1614218" indent="0">
              <a:buNone/>
              <a:defRPr sz="806"/>
            </a:lvl7pPr>
            <a:lvl8pPr marL="1883253" indent="0">
              <a:buNone/>
              <a:defRPr sz="806"/>
            </a:lvl8pPr>
            <a:lvl9pPr marL="2152291" indent="0">
              <a:buNone/>
              <a:defRPr sz="806"/>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8FF267D0-3C0E-4B34-821F-0FA68BD6324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2116" y="2011323"/>
            <a:ext cx="5370067" cy="5689396"/>
          </a:xfrm>
        </p:spPr>
        <p:txBody>
          <a:bodyPr/>
          <a:lstStyle>
            <a:lvl1pPr>
              <a:defRPr sz="1612"/>
            </a:lvl1pPr>
            <a:lvl2pPr>
              <a:defRPr sz="1451"/>
            </a:lvl2pPr>
            <a:lvl3pPr>
              <a:defRPr sz="1209"/>
            </a:lvl3pPr>
            <a:lvl4pPr>
              <a:defRPr sz="1048"/>
            </a:lvl4pPr>
            <a:lvl5pPr>
              <a:defRPr sz="1048"/>
            </a:lvl5pPr>
            <a:lvl6pPr>
              <a:defRPr sz="1048"/>
            </a:lvl6pPr>
            <a:lvl7pPr>
              <a:defRPr sz="1048"/>
            </a:lvl7pPr>
            <a:lvl8pPr>
              <a:defRPr sz="1048"/>
            </a:lvl8pPr>
            <a:lvl9pPr>
              <a:defRPr sz="104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79030" y="2011323"/>
            <a:ext cx="5371179" cy="5689396"/>
          </a:xfrm>
        </p:spPr>
        <p:txBody>
          <a:bodyPr/>
          <a:lstStyle>
            <a:lvl1pPr>
              <a:defRPr sz="1612"/>
            </a:lvl1pPr>
            <a:lvl2pPr>
              <a:defRPr sz="1451"/>
            </a:lvl2pPr>
            <a:lvl3pPr>
              <a:defRPr sz="1209"/>
            </a:lvl3pPr>
            <a:lvl4pPr>
              <a:defRPr sz="1048"/>
            </a:lvl4pPr>
            <a:lvl5pPr>
              <a:defRPr sz="1048"/>
            </a:lvl5pPr>
            <a:lvl6pPr>
              <a:defRPr sz="1048"/>
            </a:lvl6pPr>
            <a:lvl7pPr>
              <a:defRPr sz="1048"/>
            </a:lvl7pPr>
            <a:lvl8pPr>
              <a:defRPr sz="1048"/>
            </a:lvl8pPr>
            <a:lvl9pPr>
              <a:defRPr sz="104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EDA2BB1F-7F32-45A4-915D-841308DB0168}"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2116" y="1929859"/>
            <a:ext cx="5325548" cy="803804"/>
          </a:xfrm>
        </p:spPr>
        <p:txBody>
          <a:bodyPr anchor="b"/>
          <a:lstStyle>
            <a:lvl1pPr marL="0" indent="0">
              <a:buNone/>
              <a:defRPr sz="1451" b="1"/>
            </a:lvl1pPr>
            <a:lvl2pPr marL="269035" indent="0">
              <a:buNone/>
              <a:defRPr sz="1209" b="1"/>
            </a:lvl2pPr>
            <a:lvl3pPr marL="538073" indent="0">
              <a:buNone/>
              <a:defRPr sz="1048" b="1"/>
            </a:lvl3pPr>
            <a:lvl4pPr marL="807108" indent="0">
              <a:buNone/>
              <a:defRPr sz="806" b="1"/>
            </a:lvl4pPr>
            <a:lvl5pPr marL="1076144" indent="0">
              <a:buNone/>
              <a:defRPr sz="806" b="1"/>
            </a:lvl5pPr>
            <a:lvl6pPr marL="1345182" indent="0">
              <a:buNone/>
              <a:defRPr sz="806" b="1"/>
            </a:lvl6pPr>
            <a:lvl7pPr marL="1614218" indent="0">
              <a:buNone/>
              <a:defRPr sz="806" b="1"/>
            </a:lvl7pPr>
            <a:lvl8pPr marL="1883253" indent="0">
              <a:buNone/>
              <a:defRPr sz="806" b="1"/>
            </a:lvl8pPr>
            <a:lvl9pPr marL="2152291" indent="0">
              <a:buNone/>
              <a:defRPr sz="806" b="1"/>
            </a:lvl9pPr>
          </a:lstStyle>
          <a:p>
            <a:pPr lvl="0"/>
            <a:r>
              <a:rPr lang="en-US"/>
              <a:t>Click to edit Master text styles</a:t>
            </a:r>
          </a:p>
        </p:txBody>
      </p:sp>
      <p:sp>
        <p:nvSpPr>
          <p:cNvPr id="4" name="Content Placeholder 3"/>
          <p:cNvSpPr>
            <a:spLocks noGrp="1"/>
          </p:cNvSpPr>
          <p:nvPr>
            <p:ph sz="half" idx="2"/>
          </p:nvPr>
        </p:nvSpPr>
        <p:spPr>
          <a:xfrm>
            <a:off x="602116" y="2733662"/>
            <a:ext cx="5325548" cy="4967058"/>
          </a:xfrm>
        </p:spPr>
        <p:txBody>
          <a:bodyPr/>
          <a:lstStyle>
            <a:lvl1pPr>
              <a:defRPr sz="1451"/>
            </a:lvl1pPr>
            <a:lvl2pPr>
              <a:defRPr sz="1209"/>
            </a:lvl2pPr>
            <a:lvl3pPr>
              <a:defRPr sz="1048"/>
            </a:lvl3pPr>
            <a:lvl4pPr>
              <a:defRPr sz="806"/>
            </a:lvl4pPr>
            <a:lvl5pPr>
              <a:defRPr sz="806"/>
            </a:lvl5pPr>
            <a:lvl6pPr>
              <a:defRPr sz="806"/>
            </a:lvl6pPr>
            <a:lvl7pPr>
              <a:defRPr sz="806"/>
            </a:lvl7pPr>
            <a:lvl8pPr>
              <a:defRPr sz="806"/>
            </a:lvl8pPr>
            <a:lvl9pPr>
              <a:defRPr sz="80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22435" y="1929859"/>
            <a:ext cx="5327773" cy="803804"/>
          </a:xfrm>
        </p:spPr>
        <p:txBody>
          <a:bodyPr anchor="b"/>
          <a:lstStyle>
            <a:lvl1pPr marL="0" indent="0">
              <a:buNone/>
              <a:defRPr sz="1451" b="1"/>
            </a:lvl1pPr>
            <a:lvl2pPr marL="269035" indent="0">
              <a:buNone/>
              <a:defRPr sz="1209" b="1"/>
            </a:lvl2pPr>
            <a:lvl3pPr marL="538073" indent="0">
              <a:buNone/>
              <a:defRPr sz="1048" b="1"/>
            </a:lvl3pPr>
            <a:lvl4pPr marL="807108" indent="0">
              <a:buNone/>
              <a:defRPr sz="806" b="1"/>
            </a:lvl4pPr>
            <a:lvl5pPr marL="1076144" indent="0">
              <a:buNone/>
              <a:defRPr sz="806" b="1"/>
            </a:lvl5pPr>
            <a:lvl6pPr marL="1345182" indent="0">
              <a:buNone/>
              <a:defRPr sz="806" b="1"/>
            </a:lvl6pPr>
            <a:lvl7pPr marL="1614218" indent="0">
              <a:buNone/>
              <a:defRPr sz="806" b="1"/>
            </a:lvl7pPr>
            <a:lvl8pPr marL="1883253" indent="0">
              <a:buNone/>
              <a:defRPr sz="806" b="1"/>
            </a:lvl8pPr>
            <a:lvl9pPr marL="2152291" indent="0">
              <a:buNone/>
              <a:defRPr sz="806" b="1"/>
            </a:lvl9pPr>
          </a:lstStyle>
          <a:p>
            <a:pPr lvl="0"/>
            <a:r>
              <a:rPr lang="en-US"/>
              <a:t>Click to edit Master text styles</a:t>
            </a:r>
          </a:p>
        </p:txBody>
      </p:sp>
      <p:sp>
        <p:nvSpPr>
          <p:cNvPr id="6" name="Content Placeholder 5"/>
          <p:cNvSpPr>
            <a:spLocks noGrp="1"/>
          </p:cNvSpPr>
          <p:nvPr>
            <p:ph sz="quarter" idx="4"/>
          </p:nvPr>
        </p:nvSpPr>
        <p:spPr>
          <a:xfrm>
            <a:off x="6122435" y="2733662"/>
            <a:ext cx="5327773" cy="4967058"/>
          </a:xfrm>
        </p:spPr>
        <p:txBody>
          <a:bodyPr/>
          <a:lstStyle>
            <a:lvl1pPr>
              <a:defRPr sz="1451"/>
            </a:lvl1pPr>
            <a:lvl2pPr>
              <a:defRPr sz="1209"/>
            </a:lvl2pPr>
            <a:lvl3pPr>
              <a:defRPr sz="1048"/>
            </a:lvl3pPr>
            <a:lvl4pPr>
              <a:defRPr sz="806"/>
            </a:lvl4pPr>
            <a:lvl5pPr>
              <a:defRPr sz="806"/>
            </a:lvl5pPr>
            <a:lvl6pPr>
              <a:defRPr sz="806"/>
            </a:lvl6pPr>
            <a:lvl7pPr>
              <a:defRPr sz="806"/>
            </a:lvl7pPr>
            <a:lvl8pPr>
              <a:defRPr sz="806"/>
            </a:lvl8pPr>
            <a:lvl9pPr>
              <a:defRPr sz="80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p:cNvSpPr>
            <a:spLocks noGrp="1" noChangeArrowheads="1"/>
          </p:cNvSpPr>
          <p:nvPr>
            <p:ph type="sldNum" sz="quarter" idx="12"/>
          </p:nvPr>
        </p:nvSpPr>
        <p:spPr>
          <a:ln/>
        </p:spPr>
        <p:txBody>
          <a:bodyPr/>
          <a:lstStyle>
            <a:lvl1pPr>
              <a:defRPr/>
            </a:lvl1pPr>
          </a:lstStyle>
          <a:p>
            <a:pPr>
              <a:defRPr/>
            </a:pPr>
            <a:fld id="{AE81CBDB-0A84-4B4F-BB3D-1C54F0F120A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2"/>
          </p:nvPr>
        </p:nvSpPr>
        <p:spPr>
          <a:ln/>
        </p:spPr>
        <p:txBody>
          <a:bodyPr/>
          <a:lstStyle>
            <a:lvl1pPr>
              <a:defRPr/>
            </a:lvl1pPr>
          </a:lstStyle>
          <a:p>
            <a:pPr>
              <a:defRPr/>
            </a:pPr>
            <a:fld id="{53BFBA6A-551A-4EAA-83E5-D03BA1B08CEC}"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p:cNvSpPr>
            <a:spLocks noGrp="1" noChangeArrowheads="1"/>
          </p:cNvSpPr>
          <p:nvPr>
            <p:ph type="sldNum" sz="quarter" idx="12"/>
          </p:nvPr>
        </p:nvSpPr>
        <p:spPr>
          <a:ln/>
        </p:spPr>
        <p:txBody>
          <a:bodyPr/>
          <a:lstStyle>
            <a:lvl1pPr>
              <a:defRPr/>
            </a:lvl1pPr>
          </a:lstStyle>
          <a:p>
            <a:pPr>
              <a:defRPr/>
            </a:pPr>
            <a:fld id="{1CFAAEAB-8769-448C-869C-CBEC2315D9E7}"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2114" y="343369"/>
            <a:ext cx="3965502" cy="1460367"/>
          </a:xfrm>
        </p:spPr>
        <p:txBody>
          <a:bodyPr anchor="b"/>
          <a:lstStyle>
            <a:lvl1pPr algn="l">
              <a:defRPr sz="1209" b="1"/>
            </a:lvl1pPr>
          </a:lstStyle>
          <a:p>
            <a:r>
              <a:rPr lang="en-US"/>
              <a:t>Click to edit Master title style</a:t>
            </a:r>
          </a:p>
        </p:txBody>
      </p:sp>
      <p:sp>
        <p:nvSpPr>
          <p:cNvPr id="3" name="Content Placeholder 2"/>
          <p:cNvSpPr>
            <a:spLocks noGrp="1"/>
          </p:cNvSpPr>
          <p:nvPr>
            <p:ph idx="1"/>
          </p:nvPr>
        </p:nvSpPr>
        <p:spPr>
          <a:xfrm>
            <a:off x="4712307" y="343369"/>
            <a:ext cx="6737904" cy="7357352"/>
          </a:xfrm>
        </p:spPr>
        <p:txBody>
          <a:bodyPr/>
          <a:lstStyle>
            <a:lvl1pPr>
              <a:defRPr sz="1934"/>
            </a:lvl1pPr>
            <a:lvl2pPr>
              <a:defRPr sz="1612"/>
            </a:lvl2pPr>
            <a:lvl3pPr>
              <a:defRPr sz="1451"/>
            </a:lvl3pPr>
            <a:lvl4pPr>
              <a:defRPr sz="1209"/>
            </a:lvl4pPr>
            <a:lvl5pPr>
              <a:defRPr sz="1209"/>
            </a:lvl5pPr>
            <a:lvl6pPr>
              <a:defRPr sz="1209"/>
            </a:lvl6pPr>
            <a:lvl7pPr>
              <a:defRPr sz="1209"/>
            </a:lvl7pPr>
            <a:lvl8pPr>
              <a:defRPr sz="1209"/>
            </a:lvl8pPr>
            <a:lvl9pPr>
              <a:defRPr sz="120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2114" y="1803734"/>
            <a:ext cx="3965502" cy="5896985"/>
          </a:xfrm>
        </p:spPr>
        <p:txBody>
          <a:bodyPr/>
          <a:lstStyle>
            <a:lvl1pPr marL="0" indent="0">
              <a:buNone/>
              <a:defRPr sz="806"/>
            </a:lvl1pPr>
            <a:lvl2pPr marL="269035" indent="0">
              <a:buNone/>
              <a:defRPr sz="725"/>
            </a:lvl2pPr>
            <a:lvl3pPr marL="538073" indent="0">
              <a:buNone/>
              <a:defRPr sz="564"/>
            </a:lvl3pPr>
            <a:lvl4pPr marL="807108" indent="0">
              <a:buNone/>
              <a:defRPr sz="564"/>
            </a:lvl4pPr>
            <a:lvl5pPr marL="1076144" indent="0">
              <a:buNone/>
              <a:defRPr sz="564"/>
            </a:lvl5pPr>
            <a:lvl6pPr marL="1345182" indent="0">
              <a:buNone/>
              <a:defRPr sz="564"/>
            </a:lvl6pPr>
            <a:lvl7pPr marL="1614218" indent="0">
              <a:buNone/>
              <a:defRPr sz="564"/>
            </a:lvl7pPr>
            <a:lvl8pPr marL="1883253" indent="0">
              <a:buNone/>
              <a:defRPr sz="564"/>
            </a:lvl8pPr>
            <a:lvl9pPr marL="2152291" indent="0">
              <a:buNone/>
              <a:defRPr sz="564"/>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47AD86AF-C7A8-41E1-B9B1-7E0CD18AB9D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62830" y="6034574"/>
            <a:ext cx="7230948" cy="712080"/>
          </a:xfrm>
        </p:spPr>
        <p:txBody>
          <a:bodyPr anchor="b"/>
          <a:lstStyle>
            <a:lvl1pPr algn="l">
              <a:defRPr sz="1209" b="1"/>
            </a:lvl1pPr>
          </a:lstStyle>
          <a:p>
            <a:r>
              <a:rPr lang="en-US"/>
              <a:t>Click to edit Master title style</a:t>
            </a:r>
          </a:p>
        </p:txBody>
      </p:sp>
      <p:sp>
        <p:nvSpPr>
          <p:cNvPr id="3" name="Picture Placeholder 2"/>
          <p:cNvSpPr>
            <a:spLocks noGrp="1"/>
          </p:cNvSpPr>
          <p:nvPr>
            <p:ph type="pic" idx="1"/>
          </p:nvPr>
        </p:nvSpPr>
        <p:spPr>
          <a:xfrm>
            <a:off x="2362830" y="770014"/>
            <a:ext cx="7230948" cy="5172232"/>
          </a:xfrm>
        </p:spPr>
        <p:txBody>
          <a:bodyPr lIns="166344" tIns="83171" rIns="166344" bIns="83171"/>
          <a:lstStyle>
            <a:lvl1pPr marL="0" indent="0">
              <a:buNone/>
              <a:defRPr sz="1934"/>
            </a:lvl1pPr>
            <a:lvl2pPr marL="269035" indent="0">
              <a:buNone/>
              <a:defRPr sz="1612"/>
            </a:lvl2pPr>
            <a:lvl3pPr marL="538073" indent="0">
              <a:buNone/>
              <a:defRPr sz="1451"/>
            </a:lvl3pPr>
            <a:lvl4pPr marL="807108" indent="0">
              <a:buNone/>
              <a:defRPr sz="1209"/>
            </a:lvl4pPr>
            <a:lvl5pPr marL="1076144" indent="0">
              <a:buNone/>
              <a:defRPr sz="1209"/>
            </a:lvl5pPr>
            <a:lvl6pPr marL="1345182" indent="0">
              <a:buNone/>
              <a:defRPr sz="1209"/>
            </a:lvl6pPr>
            <a:lvl7pPr marL="1614218" indent="0">
              <a:buNone/>
              <a:defRPr sz="1209"/>
            </a:lvl7pPr>
            <a:lvl8pPr marL="1883253" indent="0">
              <a:buNone/>
              <a:defRPr sz="1209"/>
            </a:lvl8pPr>
            <a:lvl9pPr marL="2152291" indent="0">
              <a:buNone/>
              <a:defRPr sz="1209"/>
            </a:lvl9pPr>
          </a:lstStyle>
          <a:p>
            <a:pPr lvl="0"/>
            <a:endParaRPr lang="en-US" noProof="0" dirty="0"/>
          </a:p>
        </p:txBody>
      </p:sp>
      <p:sp>
        <p:nvSpPr>
          <p:cNvPr id="4" name="Text Placeholder 3"/>
          <p:cNvSpPr>
            <a:spLocks noGrp="1"/>
          </p:cNvSpPr>
          <p:nvPr>
            <p:ph type="body" sz="half" idx="2"/>
          </p:nvPr>
        </p:nvSpPr>
        <p:spPr>
          <a:xfrm>
            <a:off x="2362830" y="6746653"/>
            <a:ext cx="7230948" cy="1011998"/>
          </a:xfrm>
        </p:spPr>
        <p:txBody>
          <a:bodyPr/>
          <a:lstStyle>
            <a:lvl1pPr marL="0" indent="0">
              <a:buNone/>
              <a:defRPr sz="806"/>
            </a:lvl1pPr>
            <a:lvl2pPr marL="269035" indent="0">
              <a:buNone/>
              <a:defRPr sz="725"/>
            </a:lvl2pPr>
            <a:lvl3pPr marL="538073" indent="0">
              <a:buNone/>
              <a:defRPr sz="564"/>
            </a:lvl3pPr>
            <a:lvl4pPr marL="807108" indent="0">
              <a:buNone/>
              <a:defRPr sz="564"/>
            </a:lvl4pPr>
            <a:lvl5pPr marL="1076144" indent="0">
              <a:buNone/>
              <a:defRPr sz="564"/>
            </a:lvl5pPr>
            <a:lvl6pPr marL="1345182" indent="0">
              <a:buNone/>
              <a:defRPr sz="564"/>
            </a:lvl6pPr>
            <a:lvl7pPr marL="1614218" indent="0">
              <a:buNone/>
              <a:defRPr sz="564"/>
            </a:lvl7pPr>
            <a:lvl8pPr marL="1883253" indent="0">
              <a:buNone/>
              <a:defRPr sz="564"/>
            </a:lvl8pPr>
            <a:lvl9pPr marL="2152291" indent="0">
              <a:buNone/>
              <a:defRPr sz="564"/>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p:cNvSpPr>
            <a:spLocks noGrp="1" noChangeArrowheads="1"/>
          </p:cNvSpPr>
          <p:nvPr>
            <p:ph type="sldNum" sz="quarter" idx="12"/>
          </p:nvPr>
        </p:nvSpPr>
        <p:spPr>
          <a:ln/>
        </p:spPr>
        <p:txBody>
          <a:bodyPr/>
          <a:lstStyle>
            <a:lvl1pPr>
              <a:defRPr/>
            </a:lvl1pPr>
          </a:lstStyle>
          <a:p>
            <a:pPr>
              <a:defRPr/>
            </a:pPr>
            <a:fld id="{68A7D8A4-A2EB-422B-9887-205FBD7BCCA7}"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12120" y="857551"/>
            <a:ext cx="27187474" cy="3563393"/>
          </a:xfrm>
          <a:prstGeom prst="rect">
            <a:avLst/>
          </a:prstGeom>
          <a:noFill/>
          <a:ln w="9525">
            <a:noFill/>
            <a:miter lim="800000"/>
            <a:headEnd/>
            <a:tailEnd/>
          </a:ln>
        </p:spPr>
        <p:txBody>
          <a:bodyPr vert="horz" wrap="square" lIns="414373" tIns="207185" rIns="414373" bIns="207185"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512120" y="4988153"/>
            <a:ext cx="27187474" cy="14108403"/>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512123" y="19467711"/>
            <a:ext cx="7047260" cy="1484623"/>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defRPr sz="5077"/>
            </a:lvl1pPr>
          </a:lstStyle>
          <a:p>
            <a:pPr>
              <a:defRPr/>
            </a:pPr>
            <a:endParaRPr lang="en-US" dirty="0"/>
          </a:p>
        </p:txBody>
      </p:sp>
      <p:sp>
        <p:nvSpPr>
          <p:cNvPr id="1029" name="Rectangle 5"/>
          <p:cNvSpPr>
            <a:spLocks noGrp="1" noChangeArrowheads="1"/>
          </p:cNvSpPr>
          <p:nvPr>
            <p:ph type="ftr" sz="quarter" idx="3"/>
          </p:nvPr>
        </p:nvSpPr>
        <p:spPr bwMode="auto">
          <a:xfrm>
            <a:off x="10322594" y="19467711"/>
            <a:ext cx="9566532" cy="1484623"/>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lgn="ctr">
              <a:defRPr sz="5077"/>
            </a:lvl1pPr>
          </a:lstStyle>
          <a:p>
            <a:pPr>
              <a:defRPr/>
            </a:pPr>
            <a:endParaRPr lang="en-US" dirty="0"/>
          </a:p>
        </p:txBody>
      </p:sp>
      <p:sp>
        <p:nvSpPr>
          <p:cNvPr id="1030" name="Rectangle 6"/>
          <p:cNvSpPr>
            <a:spLocks noGrp="1" noChangeArrowheads="1"/>
          </p:cNvSpPr>
          <p:nvPr>
            <p:ph type="sldNum" sz="quarter" idx="4"/>
          </p:nvPr>
        </p:nvSpPr>
        <p:spPr bwMode="auto">
          <a:xfrm>
            <a:off x="21652335" y="19467711"/>
            <a:ext cx="7047260" cy="1484623"/>
          </a:xfrm>
          <a:prstGeom prst="rect">
            <a:avLst/>
          </a:prstGeom>
          <a:noFill/>
          <a:ln w="9525">
            <a:noFill/>
            <a:miter lim="800000"/>
            <a:headEnd/>
            <a:tailEnd/>
          </a:ln>
        </p:spPr>
        <p:txBody>
          <a:bodyPr vert="horz" wrap="square" lIns="414373" tIns="207185" rIns="414373" bIns="207185" numCol="1" anchor="t" anchorCtr="0" compatLnSpc="1">
            <a:prstTxWarp prst="textNoShape">
              <a:avLst/>
            </a:prstTxWarp>
          </a:bodyPr>
          <a:lstStyle>
            <a:lvl1pPr algn="r">
              <a:defRPr sz="5077"/>
            </a:lvl1pPr>
          </a:lstStyle>
          <a:p>
            <a:pPr>
              <a:defRPr/>
            </a:pPr>
            <a:fld id="{88406629-D30E-449D-9DF9-0110B97052E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3336436" rtl="0" eaLnBrk="0" fontAlgn="base" hangingPunct="0">
        <a:spcBef>
          <a:spcPct val="0"/>
        </a:spcBef>
        <a:spcAft>
          <a:spcPct val="0"/>
        </a:spcAft>
        <a:defRPr sz="16118">
          <a:solidFill>
            <a:schemeClr val="tx2"/>
          </a:solidFill>
          <a:latin typeface="+mj-lt"/>
          <a:ea typeface="+mj-ea"/>
          <a:cs typeface="+mj-cs"/>
        </a:defRPr>
      </a:lvl1pPr>
      <a:lvl2pPr algn="ctr" defTabSz="3336436" rtl="0" eaLnBrk="0" fontAlgn="base" hangingPunct="0">
        <a:spcBef>
          <a:spcPct val="0"/>
        </a:spcBef>
        <a:spcAft>
          <a:spcPct val="0"/>
        </a:spcAft>
        <a:defRPr sz="16118">
          <a:solidFill>
            <a:schemeClr val="tx2"/>
          </a:solidFill>
          <a:latin typeface="Arial" charset="0"/>
          <a:cs typeface="Arial" charset="0"/>
        </a:defRPr>
      </a:lvl2pPr>
      <a:lvl3pPr algn="ctr" defTabSz="3336436" rtl="0" eaLnBrk="0" fontAlgn="base" hangingPunct="0">
        <a:spcBef>
          <a:spcPct val="0"/>
        </a:spcBef>
        <a:spcAft>
          <a:spcPct val="0"/>
        </a:spcAft>
        <a:defRPr sz="16118">
          <a:solidFill>
            <a:schemeClr val="tx2"/>
          </a:solidFill>
          <a:latin typeface="Arial" charset="0"/>
          <a:cs typeface="Arial" charset="0"/>
        </a:defRPr>
      </a:lvl3pPr>
      <a:lvl4pPr algn="ctr" defTabSz="3336436" rtl="0" eaLnBrk="0" fontAlgn="base" hangingPunct="0">
        <a:spcBef>
          <a:spcPct val="0"/>
        </a:spcBef>
        <a:spcAft>
          <a:spcPct val="0"/>
        </a:spcAft>
        <a:defRPr sz="16118">
          <a:solidFill>
            <a:schemeClr val="tx2"/>
          </a:solidFill>
          <a:latin typeface="Arial" charset="0"/>
          <a:cs typeface="Arial" charset="0"/>
        </a:defRPr>
      </a:lvl4pPr>
      <a:lvl5pPr algn="ctr" defTabSz="3336436" rtl="0" eaLnBrk="0" fontAlgn="base" hangingPunct="0">
        <a:spcBef>
          <a:spcPct val="0"/>
        </a:spcBef>
        <a:spcAft>
          <a:spcPct val="0"/>
        </a:spcAft>
        <a:defRPr sz="16118">
          <a:solidFill>
            <a:schemeClr val="tx2"/>
          </a:solidFill>
          <a:latin typeface="Arial" charset="0"/>
          <a:cs typeface="Arial" charset="0"/>
        </a:defRPr>
      </a:lvl5pPr>
      <a:lvl6pPr marL="269035" algn="ctr" defTabSz="1340511" rtl="0" fontAlgn="base">
        <a:spcBef>
          <a:spcPct val="0"/>
        </a:spcBef>
        <a:spcAft>
          <a:spcPct val="0"/>
        </a:spcAft>
        <a:defRPr sz="6528">
          <a:solidFill>
            <a:schemeClr val="tx2"/>
          </a:solidFill>
          <a:latin typeface="Arial" charset="0"/>
          <a:cs typeface="Arial" charset="0"/>
        </a:defRPr>
      </a:lvl6pPr>
      <a:lvl7pPr marL="538073" algn="ctr" defTabSz="1340511" rtl="0" fontAlgn="base">
        <a:spcBef>
          <a:spcPct val="0"/>
        </a:spcBef>
        <a:spcAft>
          <a:spcPct val="0"/>
        </a:spcAft>
        <a:defRPr sz="6528">
          <a:solidFill>
            <a:schemeClr val="tx2"/>
          </a:solidFill>
          <a:latin typeface="Arial" charset="0"/>
          <a:cs typeface="Arial" charset="0"/>
        </a:defRPr>
      </a:lvl7pPr>
      <a:lvl8pPr marL="807108" algn="ctr" defTabSz="1340511" rtl="0" fontAlgn="base">
        <a:spcBef>
          <a:spcPct val="0"/>
        </a:spcBef>
        <a:spcAft>
          <a:spcPct val="0"/>
        </a:spcAft>
        <a:defRPr sz="6528">
          <a:solidFill>
            <a:schemeClr val="tx2"/>
          </a:solidFill>
          <a:latin typeface="Arial" charset="0"/>
          <a:cs typeface="Arial" charset="0"/>
        </a:defRPr>
      </a:lvl8pPr>
      <a:lvl9pPr marL="1076144" algn="ctr" defTabSz="1340511" rtl="0" fontAlgn="base">
        <a:spcBef>
          <a:spcPct val="0"/>
        </a:spcBef>
        <a:spcAft>
          <a:spcPct val="0"/>
        </a:spcAft>
        <a:defRPr sz="6528">
          <a:solidFill>
            <a:schemeClr val="tx2"/>
          </a:solidFill>
          <a:latin typeface="Arial" charset="0"/>
          <a:cs typeface="Arial" charset="0"/>
        </a:defRPr>
      </a:lvl9pPr>
    </p:titleStyle>
    <p:bodyStyle>
      <a:lvl1pPr marL="1247961" indent="-1247961" algn="l" defTabSz="3336436" rtl="0" eaLnBrk="0" fontAlgn="base" hangingPunct="0">
        <a:spcBef>
          <a:spcPct val="20000"/>
        </a:spcBef>
        <a:spcAft>
          <a:spcPct val="0"/>
        </a:spcAft>
        <a:buChar char="•"/>
        <a:defRPr sz="11766">
          <a:solidFill>
            <a:schemeClr val="tx1"/>
          </a:solidFill>
          <a:latin typeface="+mn-lt"/>
          <a:ea typeface="+mn-ea"/>
          <a:cs typeface="+mn-cs"/>
        </a:defRPr>
      </a:lvl1pPr>
      <a:lvl2pPr marL="2707798" indent="-1036088" algn="l" defTabSz="3336436" rtl="0" eaLnBrk="0" fontAlgn="base" hangingPunct="0">
        <a:spcBef>
          <a:spcPct val="20000"/>
        </a:spcBef>
        <a:spcAft>
          <a:spcPct val="0"/>
        </a:spcAft>
        <a:buChar char="–"/>
        <a:defRPr sz="10316">
          <a:solidFill>
            <a:schemeClr val="tx1"/>
          </a:solidFill>
          <a:latin typeface="+mn-lt"/>
          <a:cs typeface="+mn-cs"/>
        </a:defRPr>
      </a:lvl2pPr>
      <a:lvl3pPr marL="4167634" indent="-831199" algn="l" defTabSz="3336436" rtl="0" eaLnBrk="0" fontAlgn="base" hangingPunct="0">
        <a:spcBef>
          <a:spcPct val="20000"/>
        </a:spcBef>
        <a:spcAft>
          <a:spcPct val="0"/>
        </a:spcAft>
        <a:buChar char="•"/>
        <a:defRPr sz="8784">
          <a:solidFill>
            <a:schemeClr val="tx1"/>
          </a:solidFill>
          <a:latin typeface="+mn-lt"/>
          <a:cs typeface="+mn-cs"/>
        </a:defRPr>
      </a:lvl3pPr>
      <a:lvl4pPr marL="5841673" indent="-828871" algn="l" defTabSz="3336436" rtl="0" eaLnBrk="0" fontAlgn="base" hangingPunct="0">
        <a:spcBef>
          <a:spcPct val="20000"/>
        </a:spcBef>
        <a:spcAft>
          <a:spcPct val="0"/>
        </a:spcAft>
        <a:buChar char="–"/>
        <a:defRPr sz="7334">
          <a:solidFill>
            <a:schemeClr val="tx1"/>
          </a:solidFill>
          <a:latin typeface="+mn-lt"/>
          <a:cs typeface="+mn-cs"/>
        </a:defRPr>
      </a:lvl4pPr>
      <a:lvl5pPr marL="7508725" indent="-831199" algn="l" defTabSz="3336436" rtl="0" eaLnBrk="0" fontAlgn="base" hangingPunct="0">
        <a:spcBef>
          <a:spcPct val="20000"/>
        </a:spcBef>
        <a:spcAft>
          <a:spcPct val="0"/>
        </a:spcAft>
        <a:buChar char="»"/>
        <a:defRPr sz="7334">
          <a:solidFill>
            <a:schemeClr val="tx1"/>
          </a:solidFill>
          <a:latin typeface="+mn-lt"/>
          <a:cs typeface="+mn-cs"/>
        </a:defRPr>
      </a:lvl5pPr>
      <a:lvl6pPr marL="3285417" indent="-335361" algn="l" defTabSz="1340511" rtl="0" fontAlgn="base">
        <a:spcBef>
          <a:spcPct val="20000"/>
        </a:spcBef>
        <a:spcAft>
          <a:spcPct val="0"/>
        </a:spcAft>
        <a:buChar char="»"/>
        <a:defRPr sz="2982">
          <a:solidFill>
            <a:schemeClr val="tx1"/>
          </a:solidFill>
          <a:latin typeface="+mn-lt"/>
          <a:cs typeface="+mn-cs"/>
        </a:defRPr>
      </a:lvl6pPr>
      <a:lvl7pPr marL="3554454" indent="-335361" algn="l" defTabSz="1340511" rtl="0" fontAlgn="base">
        <a:spcBef>
          <a:spcPct val="20000"/>
        </a:spcBef>
        <a:spcAft>
          <a:spcPct val="0"/>
        </a:spcAft>
        <a:buChar char="»"/>
        <a:defRPr sz="2982">
          <a:solidFill>
            <a:schemeClr val="tx1"/>
          </a:solidFill>
          <a:latin typeface="+mn-lt"/>
          <a:cs typeface="+mn-cs"/>
        </a:defRPr>
      </a:lvl7pPr>
      <a:lvl8pPr marL="3823489" indent="-335361" algn="l" defTabSz="1340511" rtl="0" fontAlgn="base">
        <a:spcBef>
          <a:spcPct val="20000"/>
        </a:spcBef>
        <a:spcAft>
          <a:spcPct val="0"/>
        </a:spcAft>
        <a:buChar char="»"/>
        <a:defRPr sz="2982">
          <a:solidFill>
            <a:schemeClr val="tx1"/>
          </a:solidFill>
          <a:latin typeface="+mn-lt"/>
          <a:cs typeface="+mn-cs"/>
        </a:defRPr>
      </a:lvl8pPr>
      <a:lvl9pPr marL="4092527" indent="-335361" algn="l" defTabSz="1340511" rtl="0" fontAlgn="base">
        <a:spcBef>
          <a:spcPct val="20000"/>
        </a:spcBef>
        <a:spcAft>
          <a:spcPct val="0"/>
        </a:spcAft>
        <a:buChar char="»"/>
        <a:defRPr sz="2982">
          <a:solidFill>
            <a:schemeClr val="tx1"/>
          </a:solidFill>
          <a:latin typeface="+mn-lt"/>
          <a:cs typeface="+mn-cs"/>
        </a:defRPr>
      </a:lvl9pPr>
    </p:bodyStyle>
    <p:otherStyle>
      <a:defPPr>
        <a:defRPr lang="en-US"/>
      </a:defPPr>
      <a:lvl1pPr marL="0" algn="l" defTabSz="538073" rtl="0" eaLnBrk="1" latinLnBrk="0" hangingPunct="1">
        <a:defRPr sz="1048" kern="1200">
          <a:solidFill>
            <a:schemeClr val="tx1"/>
          </a:solidFill>
          <a:latin typeface="+mn-lt"/>
          <a:ea typeface="+mn-ea"/>
          <a:cs typeface="+mn-cs"/>
        </a:defRPr>
      </a:lvl1pPr>
      <a:lvl2pPr marL="269035" algn="l" defTabSz="538073" rtl="0" eaLnBrk="1" latinLnBrk="0" hangingPunct="1">
        <a:defRPr sz="1048" kern="1200">
          <a:solidFill>
            <a:schemeClr val="tx1"/>
          </a:solidFill>
          <a:latin typeface="+mn-lt"/>
          <a:ea typeface="+mn-ea"/>
          <a:cs typeface="+mn-cs"/>
        </a:defRPr>
      </a:lvl2pPr>
      <a:lvl3pPr marL="538073" algn="l" defTabSz="538073" rtl="0" eaLnBrk="1" latinLnBrk="0" hangingPunct="1">
        <a:defRPr sz="1048" kern="1200">
          <a:solidFill>
            <a:schemeClr val="tx1"/>
          </a:solidFill>
          <a:latin typeface="+mn-lt"/>
          <a:ea typeface="+mn-ea"/>
          <a:cs typeface="+mn-cs"/>
        </a:defRPr>
      </a:lvl3pPr>
      <a:lvl4pPr marL="807108" algn="l" defTabSz="538073" rtl="0" eaLnBrk="1" latinLnBrk="0" hangingPunct="1">
        <a:defRPr sz="1048" kern="1200">
          <a:solidFill>
            <a:schemeClr val="tx1"/>
          </a:solidFill>
          <a:latin typeface="+mn-lt"/>
          <a:ea typeface="+mn-ea"/>
          <a:cs typeface="+mn-cs"/>
        </a:defRPr>
      </a:lvl4pPr>
      <a:lvl5pPr marL="1076144" algn="l" defTabSz="538073" rtl="0" eaLnBrk="1" latinLnBrk="0" hangingPunct="1">
        <a:defRPr sz="1048" kern="1200">
          <a:solidFill>
            <a:schemeClr val="tx1"/>
          </a:solidFill>
          <a:latin typeface="+mn-lt"/>
          <a:ea typeface="+mn-ea"/>
          <a:cs typeface="+mn-cs"/>
        </a:defRPr>
      </a:lvl5pPr>
      <a:lvl6pPr marL="1345182" algn="l" defTabSz="538073" rtl="0" eaLnBrk="1" latinLnBrk="0" hangingPunct="1">
        <a:defRPr sz="1048" kern="1200">
          <a:solidFill>
            <a:schemeClr val="tx1"/>
          </a:solidFill>
          <a:latin typeface="+mn-lt"/>
          <a:ea typeface="+mn-ea"/>
          <a:cs typeface="+mn-cs"/>
        </a:defRPr>
      </a:lvl6pPr>
      <a:lvl7pPr marL="1614218" algn="l" defTabSz="538073" rtl="0" eaLnBrk="1" latinLnBrk="0" hangingPunct="1">
        <a:defRPr sz="1048" kern="1200">
          <a:solidFill>
            <a:schemeClr val="tx1"/>
          </a:solidFill>
          <a:latin typeface="+mn-lt"/>
          <a:ea typeface="+mn-ea"/>
          <a:cs typeface="+mn-cs"/>
        </a:defRPr>
      </a:lvl7pPr>
      <a:lvl8pPr marL="1883253" algn="l" defTabSz="538073" rtl="0" eaLnBrk="1" latinLnBrk="0" hangingPunct="1">
        <a:defRPr sz="1048" kern="1200">
          <a:solidFill>
            <a:schemeClr val="tx1"/>
          </a:solidFill>
          <a:latin typeface="+mn-lt"/>
          <a:ea typeface="+mn-ea"/>
          <a:cs typeface="+mn-cs"/>
        </a:defRPr>
      </a:lvl8pPr>
      <a:lvl9pPr marL="2152291" algn="l" defTabSz="538073" rtl="0" eaLnBrk="1" latinLnBrk="0" hangingPunct="1">
        <a:defRPr sz="104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5" name="Rectangle 70"/>
          <p:cNvSpPr>
            <a:spLocks noChangeArrowheads="1"/>
          </p:cNvSpPr>
          <p:nvPr/>
        </p:nvSpPr>
        <p:spPr bwMode="auto">
          <a:xfrm>
            <a:off x="4789661" y="-3643355"/>
            <a:ext cx="20632389" cy="2579049"/>
          </a:xfrm>
          <a:prstGeom prst="rect">
            <a:avLst/>
          </a:prstGeom>
          <a:noFill/>
          <a:ln w="9525">
            <a:noFill/>
            <a:miter lim="800000"/>
            <a:headEnd/>
            <a:tailEnd/>
          </a:ln>
          <a:effectLst/>
        </p:spPr>
        <p:txBody>
          <a:bodyPr wrap="none" lIns="84740" tIns="42370" rIns="84740" bIns="42370" anchor="ctr"/>
          <a:lstStyle/>
          <a:p>
            <a:endParaRPr lang="en-US" sz="5403" dirty="0">
              <a:latin typeface="Calibri Light" panose="020F0302020204030204" pitchFamily="34" charset="0"/>
              <a:cs typeface="Calibri Light" panose="020F0302020204030204" pitchFamily="34" charset="0"/>
            </a:endParaRPr>
          </a:p>
        </p:txBody>
      </p:sp>
      <p:sp>
        <p:nvSpPr>
          <p:cNvPr id="33" name="Rounded Rectangle 32"/>
          <p:cNvSpPr/>
          <p:nvPr/>
        </p:nvSpPr>
        <p:spPr bwMode="auto">
          <a:xfrm>
            <a:off x="20225447" y="15272168"/>
            <a:ext cx="9169951" cy="921088"/>
          </a:xfrm>
          <a:prstGeom prst="roundRect">
            <a:avLst/>
          </a:prstGeom>
          <a:solidFill>
            <a:schemeClr val="accent3"/>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Conclusions &amp; Future Work</a:t>
            </a:r>
          </a:p>
        </p:txBody>
      </p:sp>
      <p:sp>
        <p:nvSpPr>
          <p:cNvPr id="46" name="TextBox 71"/>
          <p:cNvSpPr txBox="1">
            <a:spLocks noChangeArrowheads="1"/>
          </p:cNvSpPr>
          <p:nvPr/>
        </p:nvSpPr>
        <p:spPr bwMode="auto">
          <a:xfrm>
            <a:off x="20225447" y="16367920"/>
            <a:ext cx="9174044" cy="3785652"/>
          </a:xfrm>
          <a:prstGeom prst="rect">
            <a:avLst/>
          </a:prstGeom>
          <a:noFill/>
          <a:ln w="9525">
            <a:noFill/>
            <a:miter lim="800000"/>
            <a:headEnd/>
            <a:tailEnd/>
          </a:ln>
        </p:spPr>
        <p:txBody>
          <a:bodyPr wrap="square">
            <a:spAutoFit/>
          </a:bodyPr>
          <a:lstStyle/>
          <a:p>
            <a:pPr marL="403001" indent="-403001" algn="just">
              <a:defRPr/>
            </a:pPr>
            <a:r>
              <a:rPr lang="en-US" sz="2400" dirty="0">
                <a:latin typeface="Calibri Light" panose="020F0302020204030204" pitchFamily="34" charset="0"/>
                <a:cs typeface="Calibri Light" panose="020F0302020204030204" pitchFamily="34" charset="0"/>
              </a:rPr>
              <a:t>To be safe, particularly if printed,  posters </a:t>
            </a:r>
            <a:r>
              <a:rPr lang="en-US" sz="2400" dirty="0">
                <a:highlight>
                  <a:srgbClr val="FFFF00"/>
                </a:highlight>
                <a:latin typeface="Calibri Light" panose="020F0302020204030204" pitchFamily="34" charset="0"/>
                <a:cs typeface="Calibri Light" panose="020F0302020204030204" pitchFamily="34" charset="0"/>
              </a:rPr>
              <a:t>should NOT contain</a:t>
            </a:r>
            <a:r>
              <a:rPr lang="en-US" sz="2400" dirty="0">
                <a:latin typeface="Calibri Light" panose="020F0302020204030204" pitchFamily="34" charset="0"/>
                <a:cs typeface="Calibri Light" panose="020F0302020204030204" pitchFamily="34" charset="0"/>
              </a:rPr>
              <a:t>:</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a background image or power point theme (simpler is better)</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A solid background color over the entire poster – OK when displayed on a screen, but DO NOT USE background color on a printed poster</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gradient fills, layers or any  kind of transparency effects</a:t>
            </a:r>
          </a:p>
          <a:p>
            <a:pPr marL="368457" indent="-368457">
              <a:buFont typeface="Arial" pitchFamily="34" charset="0"/>
              <a:buChar char="•"/>
              <a:defRPr/>
            </a:pPr>
            <a:r>
              <a:rPr lang="en-US" sz="2400" dirty="0">
                <a:latin typeface="Calibri Light" panose="020F0302020204030204" pitchFamily="34" charset="0"/>
                <a:cs typeface="Calibri Light" panose="020F0302020204030204" pitchFamily="34" charset="0"/>
              </a:rPr>
              <a:t>vector based images	.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All images should be pixel based-jpeg, gif, tiff, </a:t>
            </a:r>
            <a:r>
              <a:rPr lang="en-US" sz="2400" dirty="0" err="1">
                <a:latin typeface="Calibri Light" panose="020F0302020204030204" pitchFamily="34" charset="0"/>
                <a:cs typeface="Calibri Light" panose="020F0302020204030204" pitchFamily="34" charset="0"/>
              </a:rPr>
              <a:t>png</a:t>
            </a:r>
            <a:r>
              <a:rPr lang="en-US" sz="2400" dirty="0">
                <a:latin typeface="Calibri Light" panose="020F0302020204030204" pitchFamily="34" charset="0"/>
                <a:cs typeface="Calibri Light" panose="020F0302020204030204" pitchFamily="34" charset="0"/>
              </a:rPr>
              <a:t>, etc.</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equation objects: all equations should be inserted as images</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embedded PDF objects: all images should be jpeg, gif, tiff</a:t>
            </a:r>
          </a:p>
          <a:p>
            <a:pPr marL="368457" indent="-368457" algn="just">
              <a:buFont typeface="Arial" pitchFamily="34" charset="0"/>
              <a:buChar char="•"/>
              <a:defRPr/>
            </a:pPr>
            <a:r>
              <a:rPr lang="en-US" sz="2400" dirty="0">
                <a:latin typeface="Calibri Light" panose="020F0302020204030204" pitchFamily="34" charset="0"/>
                <a:cs typeface="Calibri Light" panose="020F0302020204030204" pitchFamily="34" charset="0"/>
              </a:rPr>
              <a:t>fonts that are not a part of the standard Windows installation</a:t>
            </a:r>
          </a:p>
        </p:txBody>
      </p:sp>
      <p:sp>
        <p:nvSpPr>
          <p:cNvPr id="28" name="Rounded Rectangle 27"/>
          <p:cNvSpPr/>
          <p:nvPr/>
        </p:nvSpPr>
        <p:spPr bwMode="auto">
          <a:xfrm>
            <a:off x="974182" y="17991538"/>
            <a:ext cx="9210888" cy="921089"/>
          </a:xfrm>
          <a:prstGeom prst="roundRect">
            <a:avLst/>
          </a:prstGeom>
          <a:solidFill>
            <a:schemeClr val="accent1"/>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Acknowledgements</a:t>
            </a:r>
          </a:p>
        </p:txBody>
      </p:sp>
      <p:sp>
        <p:nvSpPr>
          <p:cNvPr id="47" name="TextBox 71"/>
          <p:cNvSpPr txBox="1">
            <a:spLocks noChangeArrowheads="1"/>
          </p:cNvSpPr>
          <p:nvPr/>
        </p:nvSpPr>
        <p:spPr bwMode="auto">
          <a:xfrm>
            <a:off x="974182" y="19044155"/>
            <a:ext cx="9047139"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eaLnBrk="1" hangingPunct="1"/>
            <a:r>
              <a:rPr lang="en-US" sz="2400" dirty="0">
                <a:latin typeface="Calibri Light" panose="020F0302020204030204" pitchFamily="34" charset="0"/>
                <a:cs typeface="Calibri Light" panose="020F0302020204030204" pitchFamily="34" charset="0"/>
              </a:rPr>
              <a:t>Collaborators and Sponsors.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People who have been helpful (give affiliation).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Disclaimers, IRB Approvals, etc. </a:t>
            </a:r>
          </a:p>
        </p:txBody>
      </p:sp>
      <p:sp>
        <p:nvSpPr>
          <p:cNvPr id="51" name="Rounded Rectangle 50"/>
          <p:cNvSpPr/>
          <p:nvPr/>
        </p:nvSpPr>
        <p:spPr bwMode="auto">
          <a:xfrm>
            <a:off x="974182" y="14389602"/>
            <a:ext cx="9169951" cy="921088"/>
          </a:xfrm>
          <a:prstGeom prst="roundRect">
            <a:avLst/>
          </a:prstGeom>
          <a:solidFill>
            <a:schemeClr val="accent4"/>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Potential Impact of Work</a:t>
            </a:r>
          </a:p>
        </p:txBody>
      </p:sp>
      <p:sp>
        <p:nvSpPr>
          <p:cNvPr id="7" name="Rectangle 6"/>
          <p:cNvSpPr/>
          <p:nvPr/>
        </p:nvSpPr>
        <p:spPr>
          <a:xfrm>
            <a:off x="2597308" y="15456102"/>
            <a:ext cx="7559751" cy="2308324"/>
          </a:xfrm>
          <a:prstGeom prst="rect">
            <a:avLst/>
          </a:prstGeom>
          <a:noFill/>
          <a:ln>
            <a:noFill/>
          </a:ln>
        </p:spPr>
        <p:txBody>
          <a:bodyPr wrap="square">
            <a:spAutoFit/>
          </a:bodyPr>
          <a:lstStyle/>
          <a:p>
            <a:pPr algn="just" eaLnBrk="1" hangingPunct="1"/>
            <a:r>
              <a:rPr lang="en-US" sz="2400" dirty="0">
                <a:latin typeface="Calibri Light" panose="020F0302020204030204" pitchFamily="34" charset="0"/>
                <a:cs typeface="Calibri Light" panose="020F0302020204030204" pitchFamily="34" charset="0"/>
              </a:rPr>
              <a:t>This is section is optional but, for someone not directly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in your technical area, this can be helpful to them. </a:t>
            </a:r>
          </a:p>
          <a:p>
            <a:pPr marL="254000" indent="-254000" algn="just">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What are direct application of the research.</a:t>
            </a:r>
          </a:p>
          <a:p>
            <a:pPr marL="254000" indent="-254000" algn="just">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Also, perhaps, include broader impacts of your research. How can knowledge gained in this project be applied to help solve problems in other applications?</a:t>
            </a:r>
          </a:p>
        </p:txBody>
      </p:sp>
      <p:pic>
        <p:nvPicPr>
          <p:cNvPr id="52" name="Picture 36"/>
          <p:cNvPicPr>
            <a:picLocks noChangeAspect="1" noChangeArrowheads="1"/>
          </p:cNvPicPr>
          <p:nvPr/>
        </p:nvPicPr>
        <p:blipFill>
          <a:blip r:embed="rId3">
            <a:grayscl/>
            <a:extLst>
              <a:ext uri="{28A0092B-C50C-407E-A947-70E740481C1C}">
                <a14:useLocalDpi xmlns:a14="http://schemas.microsoft.com/office/drawing/2010/main"/>
              </a:ext>
            </a:extLst>
          </a:blip>
          <a:srcRect/>
          <a:stretch>
            <a:fillRect/>
          </a:stretch>
        </p:blipFill>
        <p:spPr bwMode="auto">
          <a:xfrm>
            <a:off x="974182" y="15509863"/>
            <a:ext cx="1400244" cy="2308324"/>
          </a:xfrm>
          <a:prstGeom prst="rect">
            <a:avLst/>
          </a:prstGeom>
          <a:noFill/>
          <a:ln w="76200">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8" name="Rectangle 10"/>
          <p:cNvSpPr>
            <a:spLocks noChangeArrowheads="1"/>
          </p:cNvSpPr>
          <p:nvPr/>
        </p:nvSpPr>
        <p:spPr bwMode="auto">
          <a:xfrm>
            <a:off x="3896594" y="2684474"/>
            <a:ext cx="14720672" cy="1489606"/>
          </a:xfrm>
          <a:prstGeom prst="rect">
            <a:avLst/>
          </a:prstGeom>
          <a:noFill/>
          <a:ln w="9525">
            <a:noFill/>
            <a:miter lim="800000"/>
            <a:headEnd/>
            <a:tailEnd/>
          </a:ln>
          <a:effectLst/>
        </p:spPr>
        <p:txBody>
          <a:bodyPr wrap="square" lIns="134082" tIns="67040" rIns="134082" bIns="67040">
            <a:spAutoFit/>
          </a:bodyPr>
          <a:lstStyle/>
          <a:p>
            <a:pPr algn="ctr" defTabSz="3341092">
              <a:defRPr/>
            </a:pPr>
            <a:r>
              <a:rPr lang="en-US" sz="4400" dirty="0">
                <a:solidFill>
                  <a:srgbClr val="000000"/>
                </a:solidFill>
                <a:latin typeface="Calibri Light" panose="020F0302020204030204" pitchFamily="34" charset="0"/>
                <a:cs typeface="Calibri Light" panose="020F0302020204030204" pitchFamily="34" charset="0"/>
              </a:rPr>
              <a:t>Authors and their Affiliations, Contact E-Mail.     </a:t>
            </a:r>
            <a:br>
              <a:rPr lang="en-US" sz="4400" dirty="0">
                <a:solidFill>
                  <a:srgbClr val="000000"/>
                </a:solidFill>
                <a:latin typeface="Calibri Light" panose="020F0302020204030204" pitchFamily="34" charset="0"/>
                <a:cs typeface="Calibri Light" panose="020F0302020204030204" pitchFamily="34" charset="0"/>
              </a:rPr>
            </a:br>
            <a:r>
              <a:rPr lang="en-US" sz="4400" dirty="0">
                <a:solidFill>
                  <a:srgbClr val="000000"/>
                </a:solidFill>
                <a:latin typeface="Calibri Light" panose="020F0302020204030204" pitchFamily="34" charset="0"/>
                <a:cs typeface="Calibri Light" panose="020F0302020204030204" pitchFamily="34" charset="0"/>
              </a:rPr>
              <a:t>(not bold, Size 44 Font Centered)</a:t>
            </a:r>
          </a:p>
        </p:txBody>
      </p:sp>
      <p:sp>
        <p:nvSpPr>
          <p:cNvPr id="6" name="Rectangle 5">
            <a:extLst>
              <a:ext uri="{FF2B5EF4-FFF2-40B4-BE49-F238E27FC236}">
                <a16:creationId xmlns:a16="http://schemas.microsoft.com/office/drawing/2014/main" id="{54CF4CE7-DA6C-3441-BE6F-A3F98BE742F4}"/>
              </a:ext>
            </a:extLst>
          </p:cNvPr>
          <p:cNvSpPr/>
          <p:nvPr/>
        </p:nvSpPr>
        <p:spPr>
          <a:xfrm>
            <a:off x="3824454" y="859016"/>
            <a:ext cx="14898720" cy="1938992"/>
          </a:xfrm>
          <a:prstGeom prst="rect">
            <a:avLst/>
          </a:prstGeom>
          <a:noFill/>
        </p:spPr>
        <p:txBody>
          <a:bodyPr wrap="square">
            <a:spAutoFit/>
          </a:bodyPr>
          <a:lstStyle/>
          <a:p>
            <a:pPr algn="ctr" defTabSz="3341092">
              <a:defRPr/>
            </a:pPr>
            <a:r>
              <a:rPr lang="en-US" sz="6000" b="1" dirty="0">
                <a:latin typeface="Calibri" panose="020F0502020204030204" pitchFamily="34" charset="0"/>
                <a:cs typeface="Calibri" panose="020F0502020204030204" pitchFamily="34" charset="0"/>
              </a:rPr>
              <a:t>Poster Title</a:t>
            </a:r>
            <a:br>
              <a:rPr lang="en-US" sz="6000" b="1" dirty="0">
                <a:latin typeface="Calibri" panose="020F0502020204030204" pitchFamily="34" charset="0"/>
                <a:cs typeface="Calibri" panose="020F0502020204030204" pitchFamily="34" charset="0"/>
              </a:rPr>
            </a:br>
            <a:r>
              <a:rPr lang="en-US" sz="6000" b="1" dirty="0">
                <a:latin typeface="Calibri" panose="020F0502020204030204" pitchFamily="34" charset="0"/>
                <a:cs typeface="Calibri" panose="020F0502020204030204" pitchFamily="34" charset="0"/>
              </a:rPr>
              <a:t>(Black 60 pt. font, entered in box)</a:t>
            </a:r>
          </a:p>
        </p:txBody>
      </p:sp>
      <p:sp>
        <p:nvSpPr>
          <p:cNvPr id="176" name="Rounded Rectangle 175"/>
          <p:cNvSpPr/>
          <p:nvPr/>
        </p:nvSpPr>
        <p:spPr bwMode="auto">
          <a:xfrm>
            <a:off x="974182" y="4420259"/>
            <a:ext cx="9169951" cy="921089"/>
          </a:xfrm>
          <a:prstGeom prst="roundRect">
            <a:avLst/>
          </a:prstGeom>
          <a:solidFill>
            <a:schemeClr val="accent4"/>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Problem Statement</a:t>
            </a:r>
          </a:p>
        </p:txBody>
      </p:sp>
      <p:sp>
        <p:nvSpPr>
          <p:cNvPr id="8" name="Rectangle 7"/>
          <p:cNvSpPr/>
          <p:nvPr/>
        </p:nvSpPr>
        <p:spPr>
          <a:xfrm>
            <a:off x="974182" y="5403168"/>
            <a:ext cx="9174044" cy="8956298"/>
          </a:xfrm>
          <a:prstGeom prst="rect">
            <a:avLst/>
          </a:prstGeom>
        </p:spPr>
        <p:txBody>
          <a:bodyPr wrap="square">
            <a:spAutoFit/>
          </a:bodyPr>
          <a:lstStyle/>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Poster  template size is </a:t>
            </a:r>
            <a:r>
              <a:rPr lang="en-US" sz="2400" dirty="0">
                <a:highlight>
                  <a:srgbClr val="FFFF00"/>
                </a:highlight>
                <a:latin typeface="Calibri Light" panose="020F0302020204030204" pitchFamily="34" charset="0"/>
                <a:cs typeface="Calibri Light" panose="020F0302020204030204" pitchFamily="34" charset="0"/>
              </a:rPr>
              <a:t>23.38 inches (59.4 cm) tall by 33.04 inches (84,1 cm) wide</a:t>
            </a:r>
            <a:r>
              <a:rPr lang="en-US" sz="2400" dirty="0">
                <a:latin typeface="Calibri Light" panose="020F0302020204030204" pitchFamily="34" charset="0"/>
                <a:cs typeface="Calibri Light" panose="020F0302020204030204" pitchFamily="34" charset="0"/>
              </a:rPr>
              <a:t>.  Do NOT switch the dimensions.  This is A1 paper size in landscape mode.</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Find out if the poster will be </a:t>
            </a:r>
            <a:r>
              <a:rPr lang="en-US" sz="2400" dirty="0">
                <a:highlight>
                  <a:srgbClr val="FFFF00"/>
                </a:highlight>
                <a:latin typeface="Calibri Light" panose="020F0302020204030204" pitchFamily="34" charset="0"/>
                <a:cs typeface="Calibri Light" panose="020F0302020204030204" pitchFamily="34" charset="0"/>
              </a:rPr>
              <a:t>displayed on a screen or you need to bring a printed version</a:t>
            </a:r>
            <a:r>
              <a:rPr lang="en-US" sz="2400" dirty="0">
                <a:latin typeface="Calibri Light" panose="020F0302020204030204" pitchFamily="34" charset="0"/>
                <a:cs typeface="Calibri Light" panose="020F0302020204030204" pitchFamily="34" charset="0"/>
              </a:rPr>
              <a:t>.</a:t>
            </a:r>
            <a:endParaRPr lang="en-US" sz="2400" dirty="0">
              <a:highlight>
                <a:srgbClr val="FFFF00"/>
              </a:highlight>
              <a:latin typeface="Calibri Light" panose="020F0302020204030204" pitchFamily="34" charset="0"/>
              <a:cs typeface="Calibri Light" panose="020F0302020204030204" pitchFamily="34" charset="0"/>
            </a:endParaRP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Choose the background carefully.  If you are unsure, stick to a white background (definitely if you want to print it keep to a white background).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Choose only a </a:t>
            </a:r>
            <a:r>
              <a:rPr lang="en-US" sz="2400" u="sng" dirty="0">
                <a:latin typeface="Calibri Light" panose="020F0302020204030204" pitchFamily="34" charset="0"/>
                <a:cs typeface="Calibri Light" panose="020F0302020204030204" pitchFamily="34" charset="0"/>
              </a:rPr>
              <a:t>few </a:t>
            </a:r>
            <a:r>
              <a:rPr lang="en-US" sz="2400" dirty="0">
                <a:latin typeface="Calibri Light" panose="020F0302020204030204" pitchFamily="34" charset="0"/>
                <a:cs typeface="Calibri Light" panose="020F0302020204030204" pitchFamily="34" charset="0"/>
              </a:rPr>
              <a:t>colors to make the poster more attractive. Here we are using the conference logo colors – it is not necessary to do this.</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Allow some (1 inch/2.5 cm) margins on all four sides of the poster. Edge of screen stuff does not always look good depending on the display and also printers sometimes cut stuff off close to the edge. </a:t>
            </a:r>
          </a:p>
          <a:p>
            <a:pPr eaLnBrk="1" hangingPunct="1"/>
            <a:endParaRPr lang="en-US" sz="2400" dirty="0">
              <a:latin typeface="Calibri Light" panose="020F0302020204030204" pitchFamily="34" charset="0"/>
              <a:cs typeface="Calibri Light" panose="020F0302020204030204" pitchFamily="34" charset="0"/>
            </a:endParaRPr>
          </a:p>
          <a:p>
            <a:pPr eaLnBrk="1" hangingPunct="1"/>
            <a:r>
              <a:rPr lang="en-US" sz="2400" dirty="0">
                <a:highlight>
                  <a:srgbClr val="FFFF00"/>
                </a:highlight>
                <a:latin typeface="Calibri Light" panose="020F0302020204030204" pitchFamily="34" charset="0"/>
                <a:cs typeface="Calibri Light" panose="020F0302020204030204" pitchFamily="34" charset="0"/>
              </a:rPr>
              <a:t>Suggested Minimum  Font Sizes</a:t>
            </a:r>
            <a:r>
              <a:rPr lang="en-US" sz="2400" dirty="0">
                <a:latin typeface="Calibri Light" panose="020F0302020204030204" pitchFamily="34" charset="0"/>
                <a:cs typeface="Calibri Light" panose="020F0302020204030204" pitchFamily="34" charset="0"/>
              </a:rPr>
              <a:t> (The font here is Calibri Light)</a:t>
            </a:r>
          </a:p>
          <a:p>
            <a:pPr marL="479425" indent="-479425">
              <a:buFont typeface="Arial" charset="0"/>
              <a:buChar char="•"/>
            </a:pPr>
            <a:r>
              <a:rPr lang="en-US" sz="2400" dirty="0">
                <a:latin typeface="Calibri Light" panose="020F0302020204030204" pitchFamily="34" charset="0"/>
                <a:cs typeface="Calibri Light" panose="020F0302020204030204" pitchFamily="34" charset="0"/>
              </a:rPr>
              <a:t>For the title, 60 pt. font</a:t>
            </a:r>
          </a:p>
          <a:p>
            <a:pPr marL="479425" indent="-479425">
              <a:buFont typeface="Arial" charset="0"/>
              <a:buChar char="•"/>
            </a:pPr>
            <a:r>
              <a:rPr lang="en-US" sz="2400" dirty="0">
                <a:latin typeface="Calibri Light" panose="020F0302020204030204" pitchFamily="34" charset="0"/>
                <a:cs typeface="Calibri Light" panose="020F0302020204030204" pitchFamily="34" charset="0"/>
              </a:rPr>
              <a:t>For headings: Black 44 pt font</a:t>
            </a:r>
          </a:p>
          <a:p>
            <a:pPr marL="479425" indent="-479425">
              <a:buFont typeface="Arial" charset="0"/>
              <a:buChar char="•"/>
            </a:pPr>
            <a:r>
              <a:rPr lang="en-US" sz="2400" dirty="0">
                <a:highlight>
                  <a:srgbClr val="FFFF00"/>
                </a:highlight>
                <a:latin typeface="Calibri Light" panose="020F0302020204030204" pitchFamily="34" charset="0"/>
                <a:cs typeface="Calibri Light" panose="020F0302020204030204" pitchFamily="34" charset="0"/>
              </a:rPr>
              <a:t>For general text: Black 28 pt font (larger than  in these instructions). In general  fewer words and more illustrations are better.  </a:t>
            </a:r>
          </a:p>
          <a:p>
            <a:pPr marL="479425" indent="-479425">
              <a:buFont typeface="Arial" charset="0"/>
              <a:buChar char="•"/>
            </a:pPr>
            <a:r>
              <a:rPr lang="en-US" sz="2400" dirty="0">
                <a:highlight>
                  <a:srgbClr val="FFFF00"/>
                </a:highlight>
                <a:latin typeface="Calibri Light" panose="020F0302020204030204" pitchFamily="34" charset="0"/>
                <a:cs typeface="Calibri Light" panose="020F0302020204030204" pitchFamily="34" charset="0"/>
              </a:rPr>
              <a:t>For Graphs: 24 pt font after resizing graphs to fit into spaces .</a:t>
            </a:r>
            <a:br>
              <a:rPr lang="en-US" sz="2400" dirty="0">
                <a:highlight>
                  <a:srgbClr val="FFFF00"/>
                </a:highlight>
                <a:latin typeface="Calibri Light" panose="020F0302020204030204" pitchFamily="34" charset="0"/>
                <a:cs typeface="Calibri Light" panose="020F0302020204030204" pitchFamily="34" charset="0"/>
              </a:rPr>
            </a:br>
            <a:endParaRPr lang="en-US" sz="2400" dirty="0">
              <a:latin typeface="Calibri Light" panose="020F0302020204030204" pitchFamily="34" charset="0"/>
              <a:cs typeface="Calibri Light" panose="020F0302020204030204" pitchFamily="34" charset="0"/>
            </a:endParaRPr>
          </a:p>
          <a:p>
            <a:pPr eaLnBrk="1" hangingPunct="1"/>
            <a:r>
              <a:rPr lang="en-US" sz="2400" dirty="0">
                <a:latin typeface="Calibri Light" panose="020F0302020204030204" pitchFamily="34" charset="0"/>
                <a:cs typeface="Calibri Light" panose="020F0302020204030204" pitchFamily="34" charset="0"/>
              </a:rPr>
              <a:t>The following titles of sections are suggestions but something like these sections should be included.     Similarly, the layout, is not fixed, just make sure the reader can follow the “story” of the paper.  </a:t>
            </a:r>
          </a:p>
        </p:txBody>
      </p:sp>
      <p:sp>
        <p:nvSpPr>
          <p:cNvPr id="27" name="Rounded Rectangle 26"/>
          <p:cNvSpPr/>
          <p:nvPr/>
        </p:nvSpPr>
        <p:spPr bwMode="auto">
          <a:xfrm>
            <a:off x="10600492" y="4420259"/>
            <a:ext cx="9174044" cy="921089"/>
          </a:xfrm>
          <a:prstGeom prst="roundRect">
            <a:avLst/>
          </a:prstGeom>
          <a:solidFill>
            <a:schemeClr val="accent2"/>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Approach and/or Methodology</a:t>
            </a:r>
          </a:p>
        </p:txBody>
      </p:sp>
      <p:sp>
        <p:nvSpPr>
          <p:cNvPr id="35" name="Rectangle 67"/>
          <p:cNvSpPr>
            <a:spLocks noChangeArrowheads="1"/>
          </p:cNvSpPr>
          <p:nvPr/>
        </p:nvSpPr>
        <p:spPr bwMode="auto">
          <a:xfrm>
            <a:off x="15455099" y="5678533"/>
            <a:ext cx="4316365" cy="4613216"/>
          </a:xfrm>
          <a:prstGeom prst="rect">
            <a:avLst/>
          </a:prstGeom>
          <a:noFill/>
          <a:ln w="76200" cmpd="sng">
            <a:solidFill>
              <a:schemeClr val="accent4"/>
            </a:solidFill>
          </a:ln>
        </p:spPr>
        <p:txBody>
          <a:bodyPr/>
          <a:lstStyle/>
          <a:p>
            <a:pPr algn="ctr" eaLnBrk="1" hangingPunct="1"/>
            <a:br>
              <a:rPr lang="en-US" sz="2257" dirty="0">
                <a:latin typeface="Calibri Light" panose="020F0302020204030204" pitchFamily="34" charset="0"/>
                <a:cs typeface="Calibri Light" panose="020F0302020204030204" pitchFamily="34" charset="0"/>
              </a:rPr>
            </a:br>
            <a:endParaRPr lang="en-US" sz="2800" dirty="0">
              <a:latin typeface="Calibri Light" panose="020F0302020204030204" pitchFamily="34" charset="0"/>
              <a:cs typeface="Calibri Light" panose="020F0302020204030204" pitchFamily="34" charset="0"/>
            </a:endParaRPr>
          </a:p>
          <a:p>
            <a:pPr algn="ctr"/>
            <a:r>
              <a:rPr lang="en-US" sz="2800" dirty="0">
                <a:latin typeface="Calibri Light" panose="020F0302020204030204" pitchFamily="34" charset="0"/>
                <a:cs typeface="Calibri Light" panose="020F0302020204030204" pitchFamily="34" charset="0"/>
              </a:rPr>
              <a:t>Diagram, Figure, Graphic, etc.</a:t>
            </a:r>
          </a:p>
          <a:p>
            <a:pPr algn="ctr"/>
            <a:br>
              <a:rPr lang="en-US" sz="2800" dirty="0">
                <a:latin typeface="Calibri Light" panose="020F0302020204030204" pitchFamily="34" charset="0"/>
                <a:cs typeface="Calibri Light" panose="020F0302020204030204" pitchFamily="34" charset="0"/>
              </a:rPr>
            </a:br>
            <a:r>
              <a:rPr lang="en-US" sz="2800" dirty="0">
                <a:highlight>
                  <a:srgbClr val="FFFF00"/>
                </a:highlight>
                <a:latin typeface="Calibri Light" panose="020F0302020204030204" pitchFamily="34" charset="0"/>
                <a:cs typeface="Calibri Light" panose="020F0302020204030204" pitchFamily="34" charset="0"/>
              </a:rPr>
              <a:t>Resolutions &gt; 150 dpi </a:t>
            </a:r>
          </a:p>
          <a:p>
            <a:pPr algn="ctr" eaLnBrk="1" hangingPunct="1"/>
            <a:endParaRPr lang="en-US" sz="2800" dirty="0">
              <a:latin typeface="Calibri Light" panose="020F0302020204030204" pitchFamily="34" charset="0"/>
              <a:cs typeface="Calibri Light" panose="020F0302020204030204" pitchFamily="34" charset="0"/>
            </a:endParaRPr>
          </a:p>
          <a:p>
            <a:pPr algn="ctr" eaLnBrk="1" hangingPunct="1"/>
            <a:r>
              <a:rPr lang="en-US" sz="2800" dirty="0">
                <a:latin typeface="Calibri Light" panose="020F0302020204030204" pitchFamily="34" charset="0"/>
                <a:cs typeface="Calibri Light" panose="020F0302020204030204" pitchFamily="34" charset="0"/>
              </a:rPr>
              <a:t>Border is optional</a:t>
            </a:r>
          </a:p>
        </p:txBody>
      </p:sp>
      <p:sp>
        <p:nvSpPr>
          <p:cNvPr id="36" name="Rectangle 70"/>
          <p:cNvSpPr>
            <a:spLocks noChangeArrowheads="1"/>
          </p:cNvSpPr>
          <p:nvPr/>
        </p:nvSpPr>
        <p:spPr bwMode="auto">
          <a:xfrm>
            <a:off x="10611040" y="10709688"/>
            <a:ext cx="9202618" cy="5198516"/>
          </a:xfrm>
          <a:prstGeom prst="rect">
            <a:avLst/>
          </a:prstGeom>
          <a:noFill/>
          <a:ln w="76200" cmpd="sng">
            <a:solidFill>
              <a:schemeClr val="accent4"/>
            </a:solidFill>
            <a:round/>
            <a:headEnd/>
            <a:tailEnd/>
          </a:ln>
        </p:spPr>
        <p:txBody>
          <a:bodyPr/>
          <a:lstStyle/>
          <a:p>
            <a:pPr defTabSz="2778783"/>
            <a:endParaRPr lang="en-US" sz="5403" dirty="0">
              <a:latin typeface="Calibri Light" panose="020F0302020204030204" pitchFamily="34" charset="0"/>
              <a:cs typeface="Calibri Light" panose="020F0302020204030204" pitchFamily="34" charset="0"/>
            </a:endParaRPr>
          </a:p>
        </p:txBody>
      </p:sp>
      <p:sp>
        <p:nvSpPr>
          <p:cNvPr id="38" name="TextBox 69"/>
          <p:cNvSpPr txBox="1">
            <a:spLocks noChangeArrowheads="1"/>
          </p:cNvSpPr>
          <p:nvPr/>
        </p:nvSpPr>
        <p:spPr bwMode="auto">
          <a:xfrm>
            <a:off x="10600492" y="11327596"/>
            <a:ext cx="3780928" cy="3662541"/>
          </a:xfrm>
          <a:prstGeom prst="rect">
            <a:avLst/>
          </a:prstGeom>
          <a:solidFill>
            <a:schemeClr val="bg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algn="ctr" eaLnBrk="1" hangingPunct="1"/>
            <a:r>
              <a:rPr lang="en-US" sz="2800" dirty="0">
                <a:latin typeface="Calibri Light" panose="020F0302020204030204" pitchFamily="34" charset="0"/>
                <a:cs typeface="Calibri Light" panose="020F0302020204030204" pitchFamily="34" charset="0"/>
              </a:rPr>
              <a:t>Insert images, resize as needed, </a:t>
            </a:r>
            <a:br>
              <a:rPr lang="en-US" sz="2800" dirty="0">
                <a:latin typeface="Calibri Light" panose="020F0302020204030204" pitchFamily="34" charset="0"/>
                <a:cs typeface="Calibri Light" panose="020F0302020204030204" pitchFamily="34" charset="0"/>
              </a:rPr>
            </a:br>
            <a:br>
              <a:rPr lang="en-US" sz="2800" dirty="0">
                <a:latin typeface="Calibri Light" panose="020F0302020204030204" pitchFamily="34" charset="0"/>
                <a:cs typeface="Calibri Light" panose="020F0302020204030204" pitchFamily="34" charset="0"/>
              </a:rPr>
            </a:br>
            <a:r>
              <a:rPr lang="en-US" sz="2800" dirty="0">
                <a:highlight>
                  <a:srgbClr val="FFFF00"/>
                </a:highlight>
                <a:latin typeface="Calibri Light" panose="020F0302020204030204" pitchFamily="34" charset="0"/>
                <a:cs typeface="Calibri Light" panose="020F0302020204030204" pitchFamily="34" charset="0"/>
              </a:rPr>
              <a:t>Resolution &gt; 150 dpi</a:t>
            </a: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a:p>
            <a:pPr algn="ctr" eaLnBrk="1" hangingPunct="1"/>
            <a:endParaRPr lang="en-US" sz="2400" dirty="0">
              <a:latin typeface="Calibri Light" panose="020F0302020204030204" pitchFamily="34" charset="0"/>
              <a:cs typeface="Calibri Light" panose="020F0302020204030204" pitchFamily="34" charset="0"/>
            </a:endParaRPr>
          </a:p>
        </p:txBody>
      </p:sp>
      <p:sp>
        <p:nvSpPr>
          <p:cNvPr id="39" name="TextBox 71"/>
          <p:cNvSpPr txBox="1">
            <a:spLocks noChangeArrowheads="1"/>
          </p:cNvSpPr>
          <p:nvPr/>
        </p:nvSpPr>
        <p:spPr bwMode="auto">
          <a:xfrm>
            <a:off x="10600492" y="5478856"/>
            <a:ext cx="4737179" cy="4893647"/>
          </a:xfrm>
          <a:prstGeom prst="rect">
            <a:avLst/>
          </a:prstGeom>
          <a:noFill/>
          <a:ln>
            <a:noFill/>
          </a:ln>
        </p:spPr>
        <p:txBody>
          <a:bodyPr wrap="square">
            <a:spAutoFit/>
          </a:bodyPr>
          <a:lstStyle>
            <a:lvl1pPr marL="269875" eaLnBrk="0" hangingPunct="0">
              <a:defRPr sz="6800">
                <a:solidFill>
                  <a:schemeClr val="tx1"/>
                </a:solidFill>
                <a:latin typeface="Arial" charset="0"/>
                <a:ea typeface="ＭＳ Ｐゴシック" charset="0"/>
              </a:defRPr>
            </a:lvl1pPr>
            <a:lvl2pPr marL="742950" indent="-285750" eaLnBrk="0" hangingPunct="0">
              <a:defRPr sz="6800">
                <a:solidFill>
                  <a:schemeClr val="tx1"/>
                </a:solidFill>
                <a:latin typeface="Arial" charset="0"/>
                <a:ea typeface="ＭＳ Ｐゴシック" charset="0"/>
              </a:defRPr>
            </a:lvl2pPr>
            <a:lvl3pPr marL="1143000" indent="-228600" eaLnBrk="0" hangingPunct="0">
              <a:defRPr sz="6800">
                <a:solidFill>
                  <a:schemeClr val="tx1"/>
                </a:solidFill>
                <a:latin typeface="Arial" charset="0"/>
                <a:ea typeface="ＭＳ Ｐゴシック" charset="0"/>
              </a:defRPr>
            </a:lvl3pPr>
            <a:lvl4pPr marL="1600200" indent="-228600" eaLnBrk="0" hangingPunct="0">
              <a:defRPr sz="6800">
                <a:solidFill>
                  <a:schemeClr val="tx1"/>
                </a:solidFill>
                <a:latin typeface="Arial" charset="0"/>
                <a:ea typeface="ＭＳ Ｐゴシック" charset="0"/>
              </a:defRPr>
            </a:lvl4pPr>
            <a:lvl5pPr marL="2057400" indent="-228600" eaLnBrk="0" hangingPunct="0">
              <a:defRPr sz="6800">
                <a:solidFill>
                  <a:schemeClr val="tx1"/>
                </a:solidFill>
                <a:latin typeface="Arial" charset="0"/>
                <a:ea typeface="ＭＳ Ｐゴシック" charset="0"/>
              </a:defRPr>
            </a:lvl5pPr>
            <a:lvl6pPr marL="2514600" indent="-228600" eaLnBrk="0" fontAlgn="base" hangingPunct="0">
              <a:spcBef>
                <a:spcPct val="0"/>
              </a:spcBef>
              <a:spcAft>
                <a:spcPct val="0"/>
              </a:spcAft>
              <a:defRPr sz="6800">
                <a:solidFill>
                  <a:schemeClr val="tx1"/>
                </a:solidFill>
                <a:latin typeface="Arial" charset="0"/>
                <a:ea typeface="ＭＳ Ｐゴシック" charset="0"/>
              </a:defRPr>
            </a:lvl6pPr>
            <a:lvl7pPr marL="2971800" indent="-228600" eaLnBrk="0" fontAlgn="base" hangingPunct="0">
              <a:spcBef>
                <a:spcPct val="0"/>
              </a:spcBef>
              <a:spcAft>
                <a:spcPct val="0"/>
              </a:spcAft>
              <a:defRPr sz="6800">
                <a:solidFill>
                  <a:schemeClr val="tx1"/>
                </a:solidFill>
                <a:latin typeface="Arial" charset="0"/>
                <a:ea typeface="ＭＳ Ｐゴシック" charset="0"/>
              </a:defRPr>
            </a:lvl7pPr>
            <a:lvl8pPr marL="3429000" indent="-228600" eaLnBrk="0" fontAlgn="base" hangingPunct="0">
              <a:spcBef>
                <a:spcPct val="0"/>
              </a:spcBef>
              <a:spcAft>
                <a:spcPct val="0"/>
              </a:spcAft>
              <a:defRPr sz="6800">
                <a:solidFill>
                  <a:schemeClr val="tx1"/>
                </a:solidFill>
                <a:latin typeface="Arial" charset="0"/>
                <a:ea typeface="ＭＳ Ｐゴシック" charset="0"/>
              </a:defRPr>
            </a:lvl8pPr>
            <a:lvl9pPr marL="3886200" indent="-228600" eaLnBrk="0" fontAlgn="base" hangingPunct="0">
              <a:spcBef>
                <a:spcPct val="0"/>
              </a:spcBef>
              <a:spcAft>
                <a:spcPct val="0"/>
              </a:spcAft>
              <a:defRPr sz="6800">
                <a:solidFill>
                  <a:schemeClr val="tx1"/>
                </a:solidFill>
                <a:latin typeface="Arial" charset="0"/>
                <a:ea typeface="ＭＳ Ｐゴシック" charset="0"/>
              </a:defRPr>
            </a:lvl9pPr>
          </a:lstStyle>
          <a:p>
            <a:pPr marL="0" eaLnBrk="1" hangingPunct="1">
              <a:spcBef>
                <a:spcPct val="100000"/>
              </a:spcBef>
            </a:pPr>
            <a:r>
              <a:rPr lang="en-US" sz="2400" dirty="0">
                <a:latin typeface="Calibri Light" panose="020F0302020204030204" pitchFamily="34" charset="0"/>
                <a:cs typeface="Calibri Light" panose="020F0302020204030204" pitchFamily="34" charset="0"/>
              </a:rPr>
              <a:t>Integrate text and graphics, if you are able to,  but you might need to do this in other software and create an image to insert into your poster.   </a:t>
            </a:r>
          </a:p>
          <a:p>
            <a:pPr marL="0" eaLnBrk="1" hangingPunct="1">
              <a:spcBef>
                <a:spcPct val="100000"/>
              </a:spcBef>
            </a:pPr>
            <a:r>
              <a:rPr lang="en-US" sz="2400" dirty="0">
                <a:latin typeface="Calibri Light" panose="020F0302020204030204" pitchFamily="34" charset="0"/>
                <a:cs typeface="Calibri Light" panose="020F0302020204030204" pitchFamily="34" charset="0"/>
              </a:rPr>
              <a:t>It is also OK to keep text and images more separated as in these instructions. </a:t>
            </a:r>
          </a:p>
          <a:p>
            <a:pPr marL="0" eaLnBrk="1" hangingPunct="1"/>
            <a:endParaRPr lang="en-US" sz="2400" dirty="0">
              <a:latin typeface="Calibri Light" panose="020F0302020204030204" pitchFamily="34" charset="0"/>
              <a:cs typeface="Calibri Light" panose="020F0302020204030204" pitchFamily="34" charset="0"/>
            </a:endParaRPr>
          </a:p>
          <a:p>
            <a:pPr marL="0" eaLnBrk="1" hangingPunct="1"/>
            <a:r>
              <a:rPr lang="en-US" sz="2400" dirty="0">
                <a:latin typeface="Calibri Light" panose="020F0302020204030204" pitchFamily="34" charset="0"/>
                <a:cs typeface="Calibri Light" panose="020F0302020204030204" pitchFamily="34" charset="0"/>
              </a:rPr>
              <a:t>Make sure figure and graphics labeling is readable, units are included and the phenomenon being illustrated is easily identified.</a:t>
            </a:r>
          </a:p>
        </p:txBody>
      </p:sp>
      <p:sp>
        <p:nvSpPr>
          <p:cNvPr id="40" name="TextBox 71"/>
          <p:cNvSpPr txBox="1">
            <a:spLocks noChangeArrowheads="1"/>
          </p:cNvSpPr>
          <p:nvPr/>
        </p:nvSpPr>
        <p:spPr bwMode="auto">
          <a:xfrm>
            <a:off x="10600492" y="16107379"/>
            <a:ext cx="9210888" cy="3785652"/>
          </a:xfrm>
          <a:prstGeom prst="rect">
            <a:avLst/>
          </a:prstGeom>
          <a:noFill/>
          <a:ln>
            <a:noFill/>
          </a:ln>
        </p:spPr>
        <p:txBody>
          <a:bodyPr wrap="square">
            <a:spAutoFit/>
          </a:bodyPr>
          <a:lstStyle>
            <a:lvl1pPr marL="230188" indent="39688" eaLnBrk="0" hangingPunct="0">
              <a:tabLst>
                <a:tab pos="153988" algn="l"/>
              </a:tabLst>
              <a:defRPr sz="6800">
                <a:solidFill>
                  <a:schemeClr val="tx1"/>
                </a:solidFill>
                <a:latin typeface="Arial" charset="0"/>
                <a:ea typeface="ＭＳ Ｐゴシック" charset="0"/>
              </a:defRPr>
            </a:lvl1pPr>
            <a:lvl2pPr marL="742950" indent="-285750" eaLnBrk="0" hangingPunct="0">
              <a:tabLst>
                <a:tab pos="153988" algn="l"/>
              </a:tabLst>
              <a:defRPr sz="6800">
                <a:solidFill>
                  <a:schemeClr val="tx1"/>
                </a:solidFill>
                <a:latin typeface="Arial" charset="0"/>
                <a:ea typeface="ＭＳ Ｐゴシック" charset="0"/>
              </a:defRPr>
            </a:lvl2pPr>
            <a:lvl3pPr marL="1143000" indent="-228600" eaLnBrk="0" hangingPunct="0">
              <a:tabLst>
                <a:tab pos="153988" algn="l"/>
              </a:tabLst>
              <a:defRPr sz="6800">
                <a:solidFill>
                  <a:schemeClr val="tx1"/>
                </a:solidFill>
                <a:latin typeface="Arial" charset="0"/>
                <a:ea typeface="ＭＳ Ｐゴシック" charset="0"/>
              </a:defRPr>
            </a:lvl3pPr>
            <a:lvl4pPr marL="1600200" indent="-228600" eaLnBrk="0" hangingPunct="0">
              <a:tabLst>
                <a:tab pos="153988" algn="l"/>
              </a:tabLst>
              <a:defRPr sz="6800">
                <a:solidFill>
                  <a:schemeClr val="tx1"/>
                </a:solidFill>
                <a:latin typeface="Arial" charset="0"/>
                <a:ea typeface="ＭＳ Ｐゴシック" charset="0"/>
              </a:defRPr>
            </a:lvl4pPr>
            <a:lvl5pPr marL="2057400" indent="-228600" eaLnBrk="0" hangingPunct="0">
              <a:tabLst>
                <a:tab pos="153988" algn="l"/>
              </a:tabLst>
              <a:defRPr sz="6800">
                <a:solidFill>
                  <a:schemeClr val="tx1"/>
                </a:solidFill>
                <a:latin typeface="Arial" charset="0"/>
                <a:ea typeface="ＭＳ Ｐゴシック" charset="0"/>
              </a:defRPr>
            </a:lvl5pPr>
            <a:lvl6pPr marL="25146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6pPr>
            <a:lvl7pPr marL="29718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7pPr>
            <a:lvl8pPr marL="34290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8pPr>
            <a:lvl9pPr marL="3886200" indent="-228600" eaLnBrk="0" fontAlgn="base" hangingPunct="0">
              <a:spcBef>
                <a:spcPct val="0"/>
              </a:spcBef>
              <a:spcAft>
                <a:spcPct val="0"/>
              </a:spcAft>
              <a:tabLst>
                <a:tab pos="153988" algn="l"/>
              </a:tabLst>
              <a:defRPr sz="6800">
                <a:solidFill>
                  <a:schemeClr val="tx1"/>
                </a:solidFill>
                <a:latin typeface="Arial" charset="0"/>
                <a:ea typeface="ＭＳ Ｐゴシック" charset="0"/>
              </a:defRPr>
            </a:lvl9pPr>
          </a:lstStyle>
          <a:p>
            <a:pPr marL="0" algn="just" eaLnBrk="1" hangingPunct="1"/>
            <a:r>
              <a:rPr lang="en-US" sz="2400" dirty="0">
                <a:highlight>
                  <a:srgbClr val="FFFF00"/>
                </a:highlight>
                <a:latin typeface="Calibri Light" panose="020F0302020204030204" pitchFamily="34" charset="0"/>
                <a:cs typeface="Calibri Light" panose="020F0302020204030204" pitchFamily="34" charset="0"/>
              </a:rPr>
              <a:t>If you need to put an equation in the poster</a:t>
            </a:r>
            <a:r>
              <a:rPr lang="en-US" sz="2400" dirty="0">
                <a:latin typeface="Calibri Light" panose="020F0302020204030204" pitchFamily="34" charset="0"/>
                <a:cs typeface="Calibri Light" panose="020F0302020204030204" pitchFamily="34" charset="0"/>
              </a:rPr>
              <a:t> because it is at the heart of your research, realize that this is difficult to do well:	</a:t>
            </a:r>
          </a:p>
          <a:p>
            <a:pPr marL="368457" indent="-368457" algn="just"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make sure all components: superscripts, subscripts,  exponents, etc.. are readable, </a:t>
            </a:r>
          </a:p>
          <a:p>
            <a:pPr marL="368457" indent="-368457" algn="just"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explain what the variables and terms in the equation are,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and try to  use  plots  to show how the parameters affect results.</a:t>
            </a:r>
          </a:p>
          <a:p>
            <a:pPr marL="368457" indent="-368457"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If you are printing your poster (check conference instructions), make sure the .pdf has created the equation you want people to see. </a:t>
            </a:r>
            <a:br>
              <a:rPr lang="en-US" sz="2400" dirty="0">
                <a:latin typeface="Calibri Light" panose="020F0302020204030204" pitchFamily="34" charset="0"/>
                <a:cs typeface="Calibri Light" panose="020F0302020204030204" pitchFamily="34" charset="0"/>
              </a:rPr>
            </a:br>
            <a:r>
              <a:rPr lang="en-US" sz="2400" dirty="0">
                <a:latin typeface="Calibri Light" panose="020F0302020204030204" pitchFamily="34" charset="0"/>
                <a:cs typeface="Calibri Light" panose="020F0302020204030204" pitchFamily="34" charset="0"/>
              </a:rPr>
              <a:t>Avoid font substitution problems by inserting equations as images. </a:t>
            </a:r>
          </a:p>
          <a:p>
            <a:pPr marL="368457" indent="-368457" eaLnBrk="1" hangingPunct="1">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DON’T INCLUDE MANY EQUATIONS,  people can read your paper</a:t>
            </a:r>
          </a:p>
        </p:txBody>
      </p:sp>
      <p:pic>
        <p:nvPicPr>
          <p:cNvPr id="19" name="Picture 18">
            <a:extLst>
              <a:ext uri="{FF2B5EF4-FFF2-40B4-BE49-F238E27FC236}">
                <a16:creationId xmlns:a16="http://schemas.microsoft.com/office/drawing/2014/main" id="{CDCF1A4C-99F2-0AC1-9B2A-AB4DA4DD2E4B}"/>
              </a:ext>
            </a:extLst>
          </p:cNvPr>
          <p:cNvPicPr>
            <a:picLocks noChangeAspect="1"/>
          </p:cNvPicPr>
          <p:nvPr/>
        </p:nvPicPr>
        <p:blipFill>
          <a:blip r:embed="rId4"/>
          <a:srcRect/>
          <a:stretch/>
        </p:blipFill>
        <p:spPr>
          <a:xfrm>
            <a:off x="15338460" y="11467615"/>
            <a:ext cx="3789806" cy="3079217"/>
          </a:xfrm>
          <a:prstGeom prst="rect">
            <a:avLst/>
          </a:prstGeom>
        </p:spPr>
      </p:pic>
      <p:pic>
        <p:nvPicPr>
          <p:cNvPr id="20" name="Picture 19">
            <a:extLst>
              <a:ext uri="{FF2B5EF4-FFF2-40B4-BE49-F238E27FC236}">
                <a16:creationId xmlns:a16="http://schemas.microsoft.com/office/drawing/2014/main" id="{DE6BD9A5-7A3B-8563-4D7D-FFF829A836F3}"/>
              </a:ext>
            </a:extLst>
          </p:cNvPr>
          <p:cNvPicPr>
            <a:picLocks noChangeAspect="1"/>
          </p:cNvPicPr>
          <p:nvPr/>
        </p:nvPicPr>
        <p:blipFill>
          <a:blip r:embed="rId4"/>
          <a:srcRect/>
          <a:stretch/>
        </p:blipFill>
        <p:spPr>
          <a:xfrm>
            <a:off x="1086020" y="1065539"/>
            <a:ext cx="3406205" cy="2767541"/>
          </a:xfrm>
          <a:prstGeom prst="rect">
            <a:avLst/>
          </a:prstGeom>
        </p:spPr>
      </p:pic>
      <p:sp>
        <p:nvSpPr>
          <p:cNvPr id="31" name="Rounded Rectangle 30"/>
          <p:cNvSpPr/>
          <p:nvPr/>
        </p:nvSpPr>
        <p:spPr bwMode="auto">
          <a:xfrm>
            <a:off x="20225447" y="951778"/>
            <a:ext cx="9169951" cy="921089"/>
          </a:xfrm>
          <a:prstGeom prst="roundRect">
            <a:avLst/>
          </a:prstGeom>
          <a:solidFill>
            <a:schemeClr val="accent2"/>
          </a:solidFill>
          <a:ln w="9525" cap="flat" cmpd="sng" algn="ctr">
            <a:noFill/>
            <a:prstDash val="solid"/>
            <a:round/>
            <a:headEnd type="none" w="med" len="med"/>
            <a:tailEnd type="none" w="med" len="med"/>
          </a:ln>
          <a:effectLst/>
        </p:spPr>
        <p:txBody>
          <a:bodyPr vert="horz" wrap="square" lIns="73687" tIns="36844" rIns="73687" bIns="36844" numCol="1" rtlCol="0" anchor="ctr" anchorCtr="0" compatLnSpc="1">
            <a:prstTxWarp prst="textNoShape">
              <a:avLst/>
            </a:prstTxWarp>
          </a:bodyPr>
          <a:lstStyle/>
          <a:p>
            <a:pPr algn="ctr" defTabSz="2778783">
              <a:defRPr/>
            </a:pPr>
            <a:r>
              <a:rPr lang="en-US" sz="3600" b="1" dirty="0">
                <a:solidFill>
                  <a:schemeClr val="bg1"/>
                </a:solidFill>
                <a:latin typeface="Calibri Light" panose="020F0302020204030204" pitchFamily="34" charset="0"/>
                <a:cs typeface="Calibri Light" panose="020F0302020204030204" pitchFamily="34" charset="0"/>
              </a:rPr>
              <a:t>Results</a:t>
            </a:r>
          </a:p>
        </p:txBody>
      </p:sp>
      <p:sp>
        <p:nvSpPr>
          <p:cNvPr id="53" name="TextBox 52"/>
          <p:cNvSpPr txBox="1"/>
          <p:nvPr/>
        </p:nvSpPr>
        <p:spPr>
          <a:xfrm>
            <a:off x="20225447" y="10491308"/>
            <a:ext cx="4658662" cy="4262869"/>
          </a:xfrm>
          <a:prstGeom prst="rect">
            <a:avLst/>
          </a:prstGeom>
          <a:solidFill>
            <a:schemeClr val="bg1"/>
          </a:solidFill>
          <a:ln w="76200">
            <a:solidFill>
              <a:schemeClr val="accent4"/>
            </a:solidFill>
            <a:miter lim="800000"/>
          </a:ln>
        </p:spPr>
        <p:txBody>
          <a:bodyPr wrap="square" lIns="221061" tIns="221061" rIns="221061" bIns="221061" rtlCol="0">
            <a:spAutoFit/>
          </a:bodyPr>
          <a:lstStyle/>
          <a:p>
            <a:pPr algn="ctr"/>
            <a:r>
              <a:rPr lang="en-US" sz="2800" dirty="0">
                <a:latin typeface="Calibri Light" panose="020F0302020204030204" pitchFamily="34" charset="0"/>
                <a:cs typeface="Calibri Light" panose="020F0302020204030204" pitchFamily="34" charset="0"/>
              </a:rPr>
              <a:t>Diagram, Chart, Picture, Graph, etc.…</a:t>
            </a:r>
          </a:p>
          <a:p>
            <a:endParaRPr lang="en-US" sz="2800" dirty="0">
              <a:latin typeface="Calibri Light" panose="020F0302020204030204" pitchFamily="34" charset="0"/>
              <a:cs typeface="Calibri Light" panose="020F0302020204030204" pitchFamily="34" charset="0"/>
            </a:endParaRPr>
          </a:p>
          <a:p>
            <a:pPr algn="ctr"/>
            <a:endParaRPr lang="en-US" sz="2800" dirty="0">
              <a:latin typeface="Calibri Light" panose="020F0302020204030204" pitchFamily="34" charset="0"/>
              <a:cs typeface="Calibri Light" panose="020F0302020204030204" pitchFamily="34" charset="0"/>
            </a:endParaRPr>
          </a:p>
          <a:p>
            <a:pPr algn="ctr"/>
            <a:r>
              <a:rPr lang="en-US" sz="2800" dirty="0">
                <a:highlight>
                  <a:srgbClr val="FFFF00"/>
                </a:highlight>
                <a:latin typeface="Calibri Light" panose="020F0302020204030204" pitchFamily="34" charset="0"/>
                <a:cs typeface="Calibri Light" panose="020F0302020204030204" pitchFamily="34" charset="0"/>
              </a:rPr>
              <a:t>Resolution &gt; 150 dpi </a:t>
            </a:r>
          </a:p>
          <a:p>
            <a:pPr algn="ctr"/>
            <a:endParaRPr lang="en-US" sz="2800" dirty="0">
              <a:highlight>
                <a:srgbClr val="FFFF00"/>
              </a:highlight>
              <a:latin typeface="Calibri Light" panose="020F0302020204030204" pitchFamily="34" charset="0"/>
              <a:cs typeface="Calibri Light" panose="020F0302020204030204" pitchFamily="34" charset="0"/>
            </a:endParaRPr>
          </a:p>
          <a:p>
            <a:pPr algn="ctr"/>
            <a:endParaRPr lang="en-US" sz="2800" dirty="0">
              <a:highlight>
                <a:srgbClr val="FFFF00"/>
              </a:highlight>
              <a:latin typeface="Calibri Light" panose="020F0302020204030204" pitchFamily="34" charset="0"/>
              <a:cs typeface="Calibri Light" panose="020F0302020204030204" pitchFamily="34" charset="0"/>
            </a:endParaRPr>
          </a:p>
          <a:p>
            <a:pPr algn="ctr"/>
            <a:r>
              <a:rPr lang="en-US" sz="2800" dirty="0">
                <a:latin typeface="Calibri Light" panose="020F0302020204030204" pitchFamily="34" charset="0"/>
                <a:cs typeface="Calibri Light" panose="020F0302020204030204" pitchFamily="34" charset="0"/>
              </a:rPr>
              <a:t>Border is optional</a:t>
            </a:r>
          </a:p>
          <a:p>
            <a:pPr algn="ctr"/>
            <a:endParaRPr lang="en-US" sz="2400" dirty="0">
              <a:highlight>
                <a:srgbClr val="FFFF00"/>
              </a:highlight>
              <a:latin typeface="Calibri Light" panose="020F0302020204030204" pitchFamily="34" charset="0"/>
              <a:cs typeface="Calibri Light" panose="020F0302020204030204" pitchFamily="34" charset="0"/>
            </a:endParaRPr>
          </a:p>
        </p:txBody>
      </p:sp>
      <p:sp>
        <p:nvSpPr>
          <p:cNvPr id="11" name="Rectangle 10"/>
          <p:cNvSpPr/>
          <p:nvPr/>
        </p:nvSpPr>
        <p:spPr>
          <a:xfrm>
            <a:off x="25245041" y="10375264"/>
            <a:ext cx="4034368" cy="4524315"/>
          </a:xfrm>
          <a:prstGeom prst="rect">
            <a:avLst/>
          </a:prstGeom>
        </p:spPr>
        <p:txBody>
          <a:bodyPr wrap="square">
            <a:spAutoFit/>
          </a:bodyPr>
          <a:lstStyle/>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Use a spell checker.</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Ask a friend to proofread and critique, you can return the favor when they do a poster</a:t>
            </a:r>
          </a:p>
          <a:p>
            <a:pPr eaLnBrk="1" hangingPunct="1"/>
            <a:r>
              <a:rPr lang="en-US" sz="2400" dirty="0">
                <a:latin typeface="Calibri Light" panose="020F0302020204030204" pitchFamily="34" charset="0"/>
                <a:cs typeface="Calibri Light" panose="020F0302020204030204" pitchFamily="34" charset="0"/>
              </a:rPr>
              <a:t>AND</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Don</a:t>
            </a:r>
            <a:r>
              <a:rPr lang="ja-JP" altLang="en-US" sz="2400">
                <a:latin typeface="Calibri Light" panose="020F0302020204030204" pitchFamily="34" charset="0"/>
                <a:cs typeface="Calibri Light" panose="020F0302020204030204" pitchFamily="34" charset="0"/>
              </a:rPr>
              <a:t>’</a:t>
            </a:r>
            <a:r>
              <a:rPr lang="en-US" sz="2400" dirty="0">
                <a:latin typeface="Calibri Light" panose="020F0302020204030204" pitchFamily="34" charset="0"/>
                <a:cs typeface="Calibri Light" panose="020F0302020204030204" pitchFamily="34" charset="0"/>
              </a:rPr>
              <a:t>t forget to run the poster past your co-authors and get their approval for content and format.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Similarly for any sponsors of your research.</a:t>
            </a:r>
          </a:p>
        </p:txBody>
      </p:sp>
      <p:sp>
        <p:nvSpPr>
          <p:cNvPr id="12" name="TextBox 11"/>
          <p:cNvSpPr txBox="1"/>
          <p:nvPr/>
        </p:nvSpPr>
        <p:spPr>
          <a:xfrm>
            <a:off x="20225447" y="7247700"/>
            <a:ext cx="9047139" cy="2677656"/>
          </a:xfrm>
          <a:prstGeom prst="rect">
            <a:avLst/>
          </a:prstGeom>
          <a:noFill/>
        </p:spPr>
        <p:txBody>
          <a:bodyPr wrap="square" rtlCol="0">
            <a:spAutoFit/>
          </a:bodyPr>
          <a:lstStyle/>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In general, less text and more graphics is better, but the graphics need to be well designed so that people can quickly grasp what you have done and what they are looking at.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Don</a:t>
            </a:r>
            <a:r>
              <a:rPr lang="ja-JP" altLang="en-US" sz="2400">
                <a:latin typeface="Calibri Light" panose="020F0302020204030204" pitchFamily="34" charset="0"/>
                <a:cs typeface="Calibri Light" panose="020F0302020204030204" pitchFamily="34" charset="0"/>
              </a:rPr>
              <a:t>’</a:t>
            </a:r>
            <a:r>
              <a:rPr lang="en-US" sz="2400" dirty="0">
                <a:latin typeface="Calibri Light" panose="020F0302020204030204" pitchFamily="34" charset="0"/>
                <a:cs typeface="Calibri Light" panose="020F0302020204030204" pitchFamily="34" charset="0"/>
              </a:rPr>
              <a:t>t make fonts any smaller than size 28.  Bigger is better, so people don’t need to be extremely close to your poster to read it.  </a:t>
            </a:r>
          </a:p>
          <a:p>
            <a:pPr marL="368457" indent="-368457">
              <a:buFont typeface="Arial" panose="020B0604020202020204" pitchFamily="34" charset="0"/>
              <a:buChar char="•"/>
            </a:pPr>
            <a:r>
              <a:rPr lang="en-US" sz="2400" dirty="0">
                <a:latin typeface="Calibri Light" panose="020F0302020204030204" pitchFamily="34" charset="0"/>
                <a:cs typeface="Calibri Light" panose="020F0302020204030204" pitchFamily="34" charset="0"/>
              </a:rPr>
              <a:t>Unlike in these instructions </a:t>
            </a:r>
            <a:r>
              <a:rPr lang="en-US" sz="2400" dirty="0">
                <a:latin typeface="Calibri Light" panose="020F0302020204030204" pitchFamily="34" charset="0"/>
                <a:cs typeface="Calibri Light" panose="020F0302020204030204" pitchFamily="34" charset="0"/>
                <a:sym typeface="Wingdings" pitchFamily="2" charset="2"/>
              </a:rPr>
              <a:t></a:t>
            </a:r>
            <a:r>
              <a:rPr lang="en-US" sz="2400" dirty="0">
                <a:latin typeface="Calibri Light" panose="020F0302020204030204" pitchFamily="34" charset="0"/>
                <a:cs typeface="Calibri Light" panose="020F0302020204030204" pitchFamily="34" charset="0"/>
              </a:rPr>
              <a:t>, in your poster</a:t>
            </a:r>
            <a:r>
              <a:rPr lang="en-US" sz="2400" dirty="0">
                <a:latin typeface="Calibri Light" panose="020F0302020204030204" pitchFamily="34" charset="0"/>
                <a:cs typeface="Calibri Light" panose="020F0302020204030204" pitchFamily="34" charset="0"/>
                <a:sym typeface="Wingdings" pitchFamily="2" charset="2"/>
              </a:rPr>
              <a:t>, </a:t>
            </a:r>
            <a:r>
              <a:rPr lang="en-US" sz="2400" dirty="0">
                <a:latin typeface="Calibri Light" panose="020F0302020204030204" pitchFamily="34" charset="0"/>
                <a:cs typeface="Calibri Light" panose="020F0302020204030204" pitchFamily="34" charset="0"/>
              </a:rPr>
              <a:t> more easy-to-follow  (annotated) pictures of results are much better than a lot of text. </a:t>
            </a:r>
          </a:p>
        </p:txBody>
      </p:sp>
      <p:sp>
        <p:nvSpPr>
          <p:cNvPr id="5" name="TextBox 4">
            <a:extLst>
              <a:ext uri="{FF2B5EF4-FFF2-40B4-BE49-F238E27FC236}">
                <a16:creationId xmlns:a16="http://schemas.microsoft.com/office/drawing/2014/main" id="{A345B2C0-BED5-2FDF-4CA1-4C27DF98B6A3}"/>
              </a:ext>
            </a:extLst>
          </p:cNvPr>
          <p:cNvSpPr txBox="1"/>
          <p:nvPr/>
        </p:nvSpPr>
        <p:spPr>
          <a:xfrm>
            <a:off x="20225447" y="2207481"/>
            <a:ext cx="9019847" cy="1351011"/>
          </a:xfrm>
          <a:prstGeom prst="rect">
            <a:avLst/>
          </a:prstGeom>
          <a:noFill/>
        </p:spPr>
        <p:txBody>
          <a:bodyPr wrap="square" rtlCol="0">
            <a:spAutoFit/>
          </a:bodyPr>
          <a:lstStyle/>
          <a:p>
            <a:pPr algn="ctr"/>
            <a:r>
              <a:rPr lang="en-US" sz="2800" dirty="0">
                <a:latin typeface="Calibri Light" panose="020F0302020204030204" pitchFamily="34" charset="0"/>
                <a:cs typeface="Calibri Light" panose="020F0302020204030204" pitchFamily="34" charset="0"/>
              </a:rPr>
              <a:t>Convergence of Estimated Viscoelastic Force Contribution:</a:t>
            </a:r>
            <a:br>
              <a:rPr lang="en-US" sz="2800" dirty="0">
                <a:latin typeface="Calibri Light" panose="020F0302020204030204" pitchFamily="34" charset="0"/>
                <a:cs typeface="Calibri Light" panose="020F0302020204030204" pitchFamily="34" charset="0"/>
              </a:rPr>
            </a:br>
            <a:r>
              <a:rPr lang="en-US" sz="2800" dirty="0">
                <a:latin typeface="Calibri Light" panose="020F0302020204030204" pitchFamily="34" charset="0"/>
                <a:cs typeface="Calibri Light" panose="020F0302020204030204" pitchFamily="34" charset="0"/>
              </a:rPr>
              <a:t>Iterations </a:t>
            </a:r>
            <a:r>
              <a:rPr lang="en-US" sz="2800" dirty="0">
                <a:solidFill>
                  <a:srgbClr val="FF0000"/>
                </a:solidFill>
                <a:latin typeface="Calibri Light" panose="020F0302020204030204" pitchFamily="34" charset="0"/>
                <a:cs typeface="Calibri Light" panose="020F0302020204030204" pitchFamily="34" charset="0"/>
              </a:rPr>
              <a:t>179 </a:t>
            </a:r>
            <a:r>
              <a:rPr lang="en-US" sz="2800" dirty="0">
                <a:latin typeface="Calibri Light" panose="020F0302020204030204" pitchFamily="34" charset="0"/>
                <a:cs typeface="Calibri Light" panose="020F0302020204030204" pitchFamily="34" charset="0"/>
              </a:rPr>
              <a:t>and </a:t>
            </a:r>
            <a:r>
              <a:rPr lang="en-US" sz="2800" dirty="0">
                <a:solidFill>
                  <a:srgbClr val="0003BF"/>
                </a:solidFill>
                <a:latin typeface="Calibri Light" panose="020F0302020204030204" pitchFamily="34" charset="0"/>
                <a:cs typeface="Calibri Light" panose="020F0302020204030204" pitchFamily="34" charset="0"/>
              </a:rPr>
              <a:t>180</a:t>
            </a:r>
            <a:r>
              <a:rPr lang="en-US" sz="2800" dirty="0">
                <a:latin typeface="Calibri Light" panose="020F0302020204030204" pitchFamily="34" charset="0"/>
                <a:cs typeface="Calibri Light" panose="020F0302020204030204" pitchFamily="34" charset="0"/>
              </a:rPr>
              <a:t> </a:t>
            </a:r>
          </a:p>
          <a:p>
            <a:pPr algn="ctr"/>
            <a:endParaRPr lang="en-US" sz="2579" dirty="0">
              <a:latin typeface="Calibri Light" panose="020F0302020204030204" pitchFamily="34" charset="0"/>
              <a:cs typeface="Calibri Light" panose="020F0302020204030204" pitchFamily="34" charset="0"/>
            </a:endParaRPr>
          </a:p>
        </p:txBody>
      </p:sp>
      <p:pic>
        <p:nvPicPr>
          <p:cNvPr id="22" name="Picture 21" descr="A graph with a blue line&#10;&#10;AI-generated content may be incorrect.">
            <a:extLst>
              <a:ext uri="{FF2B5EF4-FFF2-40B4-BE49-F238E27FC236}">
                <a16:creationId xmlns:a16="http://schemas.microsoft.com/office/drawing/2014/main" id="{64B6E5A6-7655-3D4D-C7C3-44B0DBDDC4CB}"/>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a:xfrm>
            <a:off x="20648414" y="3231064"/>
            <a:ext cx="8417752" cy="3785650"/>
          </a:xfrm>
          <a:prstGeom prst="rect">
            <a:avLst/>
          </a:prstGeom>
        </p:spPr>
      </p:pic>
    </p:spTree>
  </p:cSld>
  <p:clrMapOvr>
    <a:masterClrMapping/>
  </p:clrMapOvr>
</p:sld>
</file>

<file path=ppt/theme/theme1.xml><?xml version="1.0" encoding="utf-8"?>
<a:theme xmlns:a="http://schemas.openxmlformats.org/drawingml/2006/main" name="Default Design">
  <a:themeElements>
    <a:clrScheme name="Custom 1">
      <a:dk1>
        <a:srgbClr val="000000"/>
      </a:dk1>
      <a:lt1>
        <a:srgbClr val="FFFFFF"/>
      </a:lt1>
      <a:dk2>
        <a:srgbClr val="E0292A"/>
      </a:dk2>
      <a:lt2>
        <a:srgbClr val="FFFEFF"/>
      </a:lt2>
      <a:accent1>
        <a:srgbClr val="F6BA25"/>
      </a:accent1>
      <a:accent2>
        <a:srgbClr val="ED7C25"/>
      </a:accent2>
      <a:accent3>
        <a:srgbClr val="DE272D"/>
      </a:accent3>
      <a:accent4>
        <a:srgbClr val="BD1E2C"/>
      </a:accent4>
      <a:accent5>
        <a:srgbClr val="FDECB3"/>
      </a:accent5>
      <a:accent6>
        <a:srgbClr val="E78A5C"/>
      </a:accent6>
      <a:hlink>
        <a:srgbClr val="000000"/>
      </a:hlink>
      <a:folHlink>
        <a:srgbClr val="D72103"/>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278063"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2278063" rtl="0" eaLnBrk="1" fontAlgn="base" latinLnBrk="0" hangingPunct="1">
          <a:lnSpc>
            <a:spcPct val="100000"/>
          </a:lnSpc>
          <a:spcBef>
            <a:spcPct val="0"/>
          </a:spcBef>
          <a:spcAft>
            <a:spcPct val="0"/>
          </a:spcAft>
          <a:buClrTx/>
          <a:buSzTx/>
          <a:buFontTx/>
          <a:buNone/>
          <a:tabLst/>
          <a:defRPr kumimoji="0" lang="en-US" sz="45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750FAA76491A64796CD5C170DC73448" ma:contentTypeVersion="12" ma:contentTypeDescription="Create a new document." ma:contentTypeScope="" ma:versionID="1ffd209bde2f1d9471ee116f9d7250f0">
  <xsd:schema xmlns:xsd="http://www.w3.org/2001/XMLSchema" xmlns:xs="http://www.w3.org/2001/XMLSchema" xmlns:p="http://schemas.microsoft.com/office/2006/metadata/properties" xmlns:ns2="9a3ae754-39ee-40a3-81f0-4047adb63a8b" xmlns:ns3="3835ab3f-314c-4ed9-b606-8b6dfb0188a7" targetNamespace="http://schemas.microsoft.com/office/2006/metadata/properties" ma:root="true" ma:fieldsID="19a97af1dc0482cba7db3bb13bf03e85" ns2:_="" ns3:_="">
    <xsd:import namespace="9a3ae754-39ee-40a3-81f0-4047adb63a8b"/>
    <xsd:import namespace="3835ab3f-314c-4ed9-b606-8b6dfb0188a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3ae754-39ee-40a3-81f0-4047adb63a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835ab3f-314c-4ed9-b606-8b6dfb0188a7"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795B15D-3672-4942-A183-669F796BA79E}">
  <ds:schemaRefs>
    <ds:schemaRef ds:uri="http://schemas.microsoft.com/sharepoint/v3/contenttype/forms"/>
  </ds:schemaRefs>
</ds:datastoreItem>
</file>

<file path=customXml/itemProps2.xml><?xml version="1.0" encoding="utf-8"?>
<ds:datastoreItem xmlns:ds="http://schemas.openxmlformats.org/officeDocument/2006/customXml" ds:itemID="{783A637A-B65C-4F93-89DB-96DFE25E4B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3ae754-39ee-40a3-81f0-4047adb63a8b"/>
    <ds:schemaRef ds:uri="3835ab3f-314c-4ed9-b606-8b6dfb0188a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06529D-ACA3-440C-82D2-489B70024DF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53069</TotalTime>
  <Words>910</Words>
  <Application>Microsoft Macintosh PowerPoint</Application>
  <PresentationFormat>Custom</PresentationFormat>
  <Paragraphs>68</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Default Design</vt:lpstr>
      <vt:lpstr>PowerPoint Presentation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Daniel Woods</dc:creator>
  <cp:lastModifiedBy>Will Robertson</cp:lastModifiedBy>
  <cp:revision>346</cp:revision>
  <cp:lastPrinted>2024-07-17T20:18:04Z</cp:lastPrinted>
  <dcterms:created xsi:type="dcterms:W3CDTF">2011-09-22T17:48:03Z</dcterms:created>
  <dcterms:modified xsi:type="dcterms:W3CDTF">2026-01-24T08:00:15Z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0x0101007750FAA76491A64796CD5C170DC73448</vt:lpwstr>
  </property>
  <property fmtid="{D5CDD505-2E9C-101B-9397-08002B2CF9AE}" pid="3" name="MSIP_Label_f7606f69-b0ae-4874-be30-7d43a3c7be10_Enabled">
    <vt:lpwstr>true</vt:lpwstr>
  </property>
  <property fmtid="{D5CDD505-2E9C-101B-9397-08002B2CF9AE}" pid="4" name="MSIP_Label_f7606f69-b0ae-4874-be30-7d43a3c7be10_SetDate">
    <vt:lpwstr>2025-05-29T21:30:47Z</vt:lpwstr>
  </property>
  <property fmtid="{D5CDD505-2E9C-101B-9397-08002B2CF9AE}" pid="5" name="MSIP_Label_f7606f69-b0ae-4874-be30-7d43a3c7be10_Method">
    <vt:lpwstr>Standard</vt:lpwstr>
  </property>
  <property fmtid="{D5CDD505-2E9C-101B-9397-08002B2CF9AE}" pid="6" name="MSIP_Label_f7606f69-b0ae-4874-be30-7d43a3c7be10_Name">
    <vt:lpwstr>defa4170-0d19-0005-0001-bc88714345d2</vt:lpwstr>
  </property>
  <property fmtid="{D5CDD505-2E9C-101B-9397-08002B2CF9AE}" pid="7" name="MSIP_Label_f7606f69-b0ae-4874-be30-7d43a3c7be10_SiteId">
    <vt:lpwstr>4130bd39-7c53-419c-b1e5-8758d6d63f21</vt:lpwstr>
  </property>
  <property fmtid="{D5CDD505-2E9C-101B-9397-08002B2CF9AE}" pid="8" name="MSIP_Label_f7606f69-b0ae-4874-be30-7d43a3c7be10_ActionId">
    <vt:lpwstr>514058e1-1268-4f87-b2b0-6992deacfd38</vt:lpwstr>
  </property>
  <property fmtid="{D5CDD505-2E9C-101B-9397-08002B2CF9AE}" pid="9" name="MSIP_Label_f7606f69-b0ae-4874-be30-7d43a3c7be10_ContentBits">
    <vt:lpwstr>0</vt:lpwstr>
  </property>
  <property fmtid="{D5CDD505-2E9C-101B-9397-08002B2CF9AE}" pid="10" name="MSIP_Label_f7606f69-b0ae-4874-be30-7d43a3c7be10_Tag">
    <vt:lpwstr>50, 3, 0, 1</vt:lpwstr>
  </property>
  <property fmtid="{D5CDD505-2E9C-101B-9397-08002B2CF9AE}" pid="11" name="MSIP_Label_51a6c3db-1667-4f49-995a-8b9973972958_Enabled">
    <vt:lpwstr>true</vt:lpwstr>
  </property>
  <property fmtid="{D5CDD505-2E9C-101B-9397-08002B2CF9AE}" pid="12" name="MSIP_Label_51a6c3db-1667-4f49-995a-8b9973972958_SetDate">
    <vt:lpwstr>2025-06-20T05:30:23Z</vt:lpwstr>
  </property>
  <property fmtid="{D5CDD505-2E9C-101B-9397-08002B2CF9AE}" pid="13" name="MSIP_Label_51a6c3db-1667-4f49-995a-8b9973972958_Method">
    <vt:lpwstr>Standard</vt:lpwstr>
  </property>
  <property fmtid="{D5CDD505-2E9C-101B-9397-08002B2CF9AE}" pid="14" name="MSIP_Label_51a6c3db-1667-4f49-995a-8b9973972958_Name">
    <vt:lpwstr>UTS-Internal</vt:lpwstr>
  </property>
  <property fmtid="{D5CDD505-2E9C-101B-9397-08002B2CF9AE}" pid="15" name="MSIP_Label_51a6c3db-1667-4f49-995a-8b9973972958_SiteId">
    <vt:lpwstr>e8911c26-cf9f-4a9c-878e-527807be8791</vt:lpwstr>
  </property>
  <property fmtid="{D5CDD505-2E9C-101B-9397-08002B2CF9AE}" pid="16" name="MSIP_Label_51a6c3db-1667-4f49-995a-8b9973972958_ActionId">
    <vt:lpwstr>7c6c22ec-86cb-43d4-bbc6-454b2e607ef9</vt:lpwstr>
  </property>
  <property fmtid="{D5CDD505-2E9C-101B-9397-08002B2CF9AE}" pid="17" name="MSIP_Label_51a6c3db-1667-4f49-995a-8b9973972958_ContentBits">
    <vt:lpwstr>0</vt:lpwstr>
  </property>
  <property fmtid="{D5CDD505-2E9C-101B-9397-08002B2CF9AE}" pid="18" name="MSIP_Label_51a6c3db-1667-4f49-995a-8b9973972958_Tag">
    <vt:lpwstr>50, 3, 0, 1</vt:lpwstr>
  </property>
</Properties>
</file>